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7"/>
  </p:notesMasterIdLst>
  <p:sldIdLst>
    <p:sldId id="256" r:id="rId3"/>
    <p:sldId id="257" r:id="rId4"/>
    <p:sldId id="274" r:id="rId5"/>
    <p:sldId id="275" r:id="rId6"/>
    <p:sldId id="277" r:id="rId7"/>
    <p:sldId id="268" r:id="rId8"/>
    <p:sldId id="266" r:id="rId9"/>
    <p:sldId id="271" r:id="rId10"/>
    <p:sldId id="279" r:id="rId11"/>
    <p:sldId id="269" r:id="rId12"/>
    <p:sldId id="265" r:id="rId13"/>
    <p:sldId id="280" r:id="rId14"/>
    <p:sldId id="272" r:id="rId15"/>
    <p:sldId id="25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92083" autoAdjust="0"/>
  </p:normalViewPr>
  <p:slideViewPr>
    <p:cSldViewPr snapToGrid="0">
      <p:cViewPr>
        <p:scale>
          <a:sx n="100" d="100"/>
          <a:sy n="100" d="100"/>
        </p:scale>
        <p:origin x="-58" y="950"/>
      </p:cViewPr>
      <p:guideLst>
        <p:guide orient="horz" pos="2160"/>
        <p:guide pos="2880"/>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30AFEE-E630-3B49-B3DB-D652368A3BC5}" type="doc">
      <dgm:prSet loTypeId="urn:microsoft.com/office/officeart/2005/8/layout/matrix1" loCatId="matrix" qsTypeId="urn:microsoft.com/office/officeart/2005/8/quickstyle/simple4" qsCatId="simple" csTypeId="urn:microsoft.com/office/officeart/2005/8/colors/accent1_2#1" csCatId="accent1" phldr="1"/>
      <dgm:spPr/>
      <dgm:t>
        <a:bodyPr/>
        <a:lstStyle/>
        <a:p>
          <a:endParaRPr lang="en-US"/>
        </a:p>
      </dgm:t>
    </dgm:pt>
    <dgm:pt modelId="{52B40B91-954E-864A-BCFC-522BB622F397}">
      <dgm:prSet phldrT="[Text]" custT="1"/>
      <dgm:spPr/>
      <dgm:t>
        <a:bodyPr/>
        <a:lstStyle/>
        <a:p>
          <a:r>
            <a:rPr lang="en-US" sz="3200" dirty="0" smtClean="0">
              <a:solidFill>
                <a:srgbClr val="008000"/>
              </a:solidFill>
            </a:rPr>
            <a:t>What is an argument?</a:t>
          </a:r>
          <a:endParaRPr lang="en-US" sz="3200" dirty="0">
            <a:solidFill>
              <a:srgbClr val="008000"/>
            </a:solidFill>
          </a:endParaRPr>
        </a:p>
      </dgm:t>
    </dgm:pt>
    <dgm:pt modelId="{B1DA8C0F-5858-F742-92BB-A884BB8D4268}" type="parTrans" cxnId="{FF84BAB9-E6DA-F94C-8FC0-15063B943AC4}">
      <dgm:prSet/>
      <dgm:spPr/>
      <dgm:t>
        <a:bodyPr/>
        <a:lstStyle/>
        <a:p>
          <a:endParaRPr lang="en-US"/>
        </a:p>
      </dgm:t>
    </dgm:pt>
    <dgm:pt modelId="{47FCEE36-71BF-8D4F-9316-980AC0F8987F}" type="sibTrans" cxnId="{FF84BAB9-E6DA-F94C-8FC0-15063B943AC4}">
      <dgm:prSet/>
      <dgm:spPr/>
      <dgm:t>
        <a:bodyPr/>
        <a:lstStyle/>
        <a:p>
          <a:endParaRPr lang="en-US"/>
        </a:p>
      </dgm:t>
    </dgm:pt>
    <dgm:pt modelId="{7A7C173E-0AE5-7F49-98BA-5C8E1C937E6F}">
      <dgm:prSet phldrT="[Text]" custT="1"/>
      <dgm:spPr/>
      <dgm:t>
        <a:bodyPr/>
        <a:lstStyle/>
        <a:p>
          <a:r>
            <a:rPr lang="en-US" sz="2000" dirty="0" smtClean="0">
              <a:solidFill>
                <a:srgbClr val="008000"/>
              </a:solidFill>
            </a:rPr>
            <a:t>An argument is a claim that must be supported by evidence</a:t>
          </a:r>
          <a:endParaRPr lang="en-US" sz="2000" dirty="0">
            <a:solidFill>
              <a:srgbClr val="008000"/>
            </a:solidFill>
          </a:endParaRPr>
        </a:p>
      </dgm:t>
    </dgm:pt>
    <dgm:pt modelId="{56D30093-A802-904C-96F3-1F5B26112305}" type="parTrans" cxnId="{314639C9-9005-164B-88CE-C3E1627EC6E9}">
      <dgm:prSet/>
      <dgm:spPr/>
      <dgm:t>
        <a:bodyPr/>
        <a:lstStyle/>
        <a:p>
          <a:endParaRPr lang="en-US"/>
        </a:p>
      </dgm:t>
    </dgm:pt>
    <dgm:pt modelId="{DF32EA70-CC7F-7C4F-851F-B61A8CE4C855}" type="sibTrans" cxnId="{314639C9-9005-164B-88CE-C3E1627EC6E9}">
      <dgm:prSet/>
      <dgm:spPr/>
      <dgm:t>
        <a:bodyPr/>
        <a:lstStyle/>
        <a:p>
          <a:endParaRPr lang="en-US"/>
        </a:p>
      </dgm:t>
    </dgm:pt>
    <dgm:pt modelId="{018E807E-4B53-5445-96A3-55236F9B6EAB}">
      <dgm:prSet phldrT="[Text]" custT="1"/>
      <dgm:spPr/>
      <dgm:t>
        <a:bodyPr/>
        <a:lstStyle/>
        <a:p>
          <a:r>
            <a:rPr lang="en-US" sz="2000" dirty="0" smtClean="0">
              <a:solidFill>
                <a:srgbClr val="008000"/>
              </a:solidFill>
            </a:rPr>
            <a:t>An argument is a reasoned, logical way of demonstrating that the writer’s position, belief, or conclusion is valid. </a:t>
          </a:r>
          <a:endParaRPr lang="en-US" sz="2000" dirty="0">
            <a:solidFill>
              <a:srgbClr val="008000"/>
            </a:solidFill>
          </a:endParaRPr>
        </a:p>
      </dgm:t>
    </dgm:pt>
    <dgm:pt modelId="{19441577-1B64-E24E-A61A-375C5DC8B51E}" type="parTrans" cxnId="{7538FD21-4FED-9F45-9190-90A5917836D3}">
      <dgm:prSet/>
      <dgm:spPr/>
      <dgm:t>
        <a:bodyPr/>
        <a:lstStyle/>
        <a:p>
          <a:endParaRPr lang="en-US"/>
        </a:p>
      </dgm:t>
    </dgm:pt>
    <dgm:pt modelId="{03608809-E722-4A40-89E8-BC3F6A057354}" type="sibTrans" cxnId="{7538FD21-4FED-9F45-9190-90A5917836D3}">
      <dgm:prSet/>
      <dgm:spPr/>
      <dgm:t>
        <a:bodyPr/>
        <a:lstStyle/>
        <a:p>
          <a:endParaRPr lang="en-US"/>
        </a:p>
      </dgm:t>
    </dgm:pt>
    <dgm:pt modelId="{352BCAF5-964B-104F-916F-10666C117AE0}">
      <dgm:prSet phldrT="[Text]" custT="1"/>
      <dgm:spPr/>
      <dgm:t>
        <a:bodyPr/>
        <a:lstStyle/>
        <a:p>
          <a:r>
            <a:rPr lang="en-US" sz="2000" dirty="0" smtClean="0">
              <a:solidFill>
                <a:srgbClr val="008000"/>
              </a:solidFill>
            </a:rPr>
            <a:t>In English language arts, students make claims about the worth or meaning of a literary work or works. They defend their interpretations or judgments with evidence from the text(s) they are writing about. </a:t>
          </a:r>
          <a:endParaRPr lang="en-US" sz="2000" dirty="0">
            <a:solidFill>
              <a:srgbClr val="008000"/>
            </a:solidFill>
          </a:endParaRPr>
        </a:p>
      </dgm:t>
    </dgm:pt>
    <dgm:pt modelId="{B1944991-6D2A-CB4E-B423-060FFB761742}" type="parTrans" cxnId="{5E117B28-2C2C-A94E-B347-7F46374225DA}">
      <dgm:prSet/>
      <dgm:spPr/>
      <dgm:t>
        <a:bodyPr/>
        <a:lstStyle/>
        <a:p>
          <a:endParaRPr lang="en-US"/>
        </a:p>
      </dgm:t>
    </dgm:pt>
    <dgm:pt modelId="{4F100EA8-1BFA-7947-A425-D75EF845292F}" type="sibTrans" cxnId="{5E117B28-2C2C-A94E-B347-7F46374225DA}">
      <dgm:prSet/>
      <dgm:spPr/>
      <dgm:t>
        <a:bodyPr/>
        <a:lstStyle/>
        <a:p>
          <a:endParaRPr lang="en-US"/>
        </a:p>
      </dgm:t>
    </dgm:pt>
    <dgm:pt modelId="{5B225932-61FE-474A-9D9D-45514834A7C2}">
      <dgm:prSet phldrT="[Text]" custT="1"/>
      <dgm:spPr/>
      <dgm:t>
        <a:bodyPr/>
        <a:lstStyle/>
        <a:p>
          <a:r>
            <a:rPr lang="en-US" sz="2000" dirty="0" smtClean="0">
              <a:solidFill>
                <a:srgbClr val="008000"/>
              </a:solidFill>
            </a:rPr>
            <a:t>Arguments are used for many purposes—to change the reader’s point of view, to bring about some action on the reader’s part, or to ask the reader to accept the writer’s explanation or evaluation of a concept, issue or problem. </a:t>
          </a:r>
          <a:endParaRPr lang="en-US" sz="2000" dirty="0">
            <a:solidFill>
              <a:srgbClr val="008000"/>
            </a:solidFill>
          </a:endParaRPr>
        </a:p>
      </dgm:t>
    </dgm:pt>
    <dgm:pt modelId="{5DD279D6-D73D-D047-9964-0948144FE6E2}" type="sibTrans" cxnId="{F2D57847-9DD8-E248-8CDD-8206EE07429D}">
      <dgm:prSet/>
      <dgm:spPr/>
      <dgm:t>
        <a:bodyPr/>
        <a:lstStyle/>
        <a:p>
          <a:endParaRPr lang="en-US"/>
        </a:p>
      </dgm:t>
    </dgm:pt>
    <dgm:pt modelId="{DA1FAD54-C924-E246-A78D-87675911764B}" type="parTrans" cxnId="{F2D57847-9DD8-E248-8CDD-8206EE07429D}">
      <dgm:prSet/>
      <dgm:spPr/>
      <dgm:t>
        <a:bodyPr/>
        <a:lstStyle/>
        <a:p>
          <a:endParaRPr lang="en-US"/>
        </a:p>
      </dgm:t>
    </dgm:pt>
    <dgm:pt modelId="{B7E6566A-49D4-3041-88B5-B60884FAB11D}">
      <dgm:prSet phldrT="[Text]"/>
      <dgm:spPr/>
      <dgm:t>
        <a:bodyPr/>
        <a:lstStyle/>
        <a:p>
          <a:endParaRPr lang="en-US" dirty="0"/>
        </a:p>
      </dgm:t>
    </dgm:pt>
    <dgm:pt modelId="{C5A7168F-8FD8-964D-99F8-0DC443A5CE86}" type="parTrans" cxnId="{01AD96DF-1E36-3C47-8328-A1F7D8A8C0F5}">
      <dgm:prSet/>
      <dgm:spPr/>
      <dgm:t>
        <a:bodyPr/>
        <a:lstStyle/>
        <a:p>
          <a:endParaRPr lang="en-US"/>
        </a:p>
      </dgm:t>
    </dgm:pt>
    <dgm:pt modelId="{A41767E1-9C4D-FF45-AA18-4CF616963751}" type="sibTrans" cxnId="{01AD96DF-1E36-3C47-8328-A1F7D8A8C0F5}">
      <dgm:prSet/>
      <dgm:spPr/>
      <dgm:t>
        <a:bodyPr/>
        <a:lstStyle/>
        <a:p>
          <a:endParaRPr lang="en-US"/>
        </a:p>
      </dgm:t>
    </dgm:pt>
    <dgm:pt modelId="{61386A68-699B-9748-BDEE-06D483BE4C16}" type="pres">
      <dgm:prSet presAssocID="{D330AFEE-E630-3B49-B3DB-D652368A3BC5}" presName="diagram" presStyleCnt="0">
        <dgm:presLayoutVars>
          <dgm:chMax val="1"/>
          <dgm:dir/>
          <dgm:animLvl val="ctr"/>
          <dgm:resizeHandles val="exact"/>
        </dgm:presLayoutVars>
      </dgm:prSet>
      <dgm:spPr/>
      <dgm:t>
        <a:bodyPr/>
        <a:lstStyle/>
        <a:p>
          <a:endParaRPr lang="en-US"/>
        </a:p>
      </dgm:t>
    </dgm:pt>
    <dgm:pt modelId="{67A317A6-5102-5443-83C0-9EE5AA00B0F6}" type="pres">
      <dgm:prSet presAssocID="{D330AFEE-E630-3B49-B3DB-D652368A3BC5}" presName="matrix" presStyleCnt="0"/>
      <dgm:spPr/>
    </dgm:pt>
    <dgm:pt modelId="{B872B0B9-4A7F-144B-9027-FCBAC2BDE7A1}" type="pres">
      <dgm:prSet presAssocID="{D330AFEE-E630-3B49-B3DB-D652368A3BC5}" presName="tile1" presStyleLbl="node1" presStyleIdx="0" presStyleCnt="4" custScaleY="100511" custLinFactNeighborY="-2001"/>
      <dgm:spPr/>
      <dgm:t>
        <a:bodyPr/>
        <a:lstStyle/>
        <a:p>
          <a:endParaRPr lang="en-US"/>
        </a:p>
      </dgm:t>
    </dgm:pt>
    <dgm:pt modelId="{EF468EFE-B4F3-AC42-90D0-2FD4975B4EB7}" type="pres">
      <dgm:prSet presAssocID="{D330AFEE-E630-3B49-B3DB-D652368A3BC5}" presName="tile1text" presStyleLbl="node1" presStyleIdx="0" presStyleCnt="4">
        <dgm:presLayoutVars>
          <dgm:chMax val="0"/>
          <dgm:chPref val="0"/>
          <dgm:bulletEnabled val="1"/>
        </dgm:presLayoutVars>
      </dgm:prSet>
      <dgm:spPr/>
      <dgm:t>
        <a:bodyPr/>
        <a:lstStyle/>
        <a:p>
          <a:endParaRPr lang="en-US"/>
        </a:p>
      </dgm:t>
    </dgm:pt>
    <dgm:pt modelId="{870EA6A0-CCFB-B242-A0EA-5CCFF59CB00A}" type="pres">
      <dgm:prSet presAssocID="{D330AFEE-E630-3B49-B3DB-D652368A3BC5}" presName="tile2" presStyleLbl="node1" presStyleIdx="1" presStyleCnt="4"/>
      <dgm:spPr/>
      <dgm:t>
        <a:bodyPr/>
        <a:lstStyle/>
        <a:p>
          <a:endParaRPr lang="en-US"/>
        </a:p>
      </dgm:t>
    </dgm:pt>
    <dgm:pt modelId="{07FA3D8D-524C-164E-9B1F-9C1C107B18A0}" type="pres">
      <dgm:prSet presAssocID="{D330AFEE-E630-3B49-B3DB-D652368A3BC5}" presName="tile2text" presStyleLbl="node1" presStyleIdx="1" presStyleCnt="4">
        <dgm:presLayoutVars>
          <dgm:chMax val="0"/>
          <dgm:chPref val="0"/>
          <dgm:bulletEnabled val="1"/>
        </dgm:presLayoutVars>
      </dgm:prSet>
      <dgm:spPr/>
      <dgm:t>
        <a:bodyPr/>
        <a:lstStyle/>
        <a:p>
          <a:endParaRPr lang="en-US"/>
        </a:p>
      </dgm:t>
    </dgm:pt>
    <dgm:pt modelId="{BF6D2065-0E79-F346-B362-CC53C360A8CA}" type="pres">
      <dgm:prSet presAssocID="{D330AFEE-E630-3B49-B3DB-D652368A3BC5}" presName="tile3" presStyleLbl="node1" presStyleIdx="2" presStyleCnt="4" custLinFactNeighborX="130" custLinFactNeighborY="-2495"/>
      <dgm:spPr/>
      <dgm:t>
        <a:bodyPr/>
        <a:lstStyle/>
        <a:p>
          <a:endParaRPr lang="en-US"/>
        </a:p>
      </dgm:t>
    </dgm:pt>
    <dgm:pt modelId="{FC13498C-3798-DE4E-90F7-A09D4F9A2BF2}" type="pres">
      <dgm:prSet presAssocID="{D330AFEE-E630-3B49-B3DB-D652368A3BC5}" presName="tile3text" presStyleLbl="node1" presStyleIdx="2" presStyleCnt="4">
        <dgm:presLayoutVars>
          <dgm:chMax val="0"/>
          <dgm:chPref val="0"/>
          <dgm:bulletEnabled val="1"/>
        </dgm:presLayoutVars>
      </dgm:prSet>
      <dgm:spPr/>
      <dgm:t>
        <a:bodyPr/>
        <a:lstStyle/>
        <a:p>
          <a:endParaRPr lang="en-US"/>
        </a:p>
      </dgm:t>
    </dgm:pt>
    <dgm:pt modelId="{C4AB33DB-D85F-AB4E-8938-B91361A0006E}" type="pres">
      <dgm:prSet presAssocID="{D330AFEE-E630-3B49-B3DB-D652368A3BC5}" presName="tile4" presStyleLbl="node1" presStyleIdx="3" presStyleCnt="4" custLinFactNeighborX="1987" custLinFactNeighborY="-1995"/>
      <dgm:spPr/>
      <dgm:t>
        <a:bodyPr/>
        <a:lstStyle/>
        <a:p>
          <a:endParaRPr lang="en-US"/>
        </a:p>
      </dgm:t>
    </dgm:pt>
    <dgm:pt modelId="{F1F5D7DD-42BC-F143-BCD2-4AF621DD30A5}" type="pres">
      <dgm:prSet presAssocID="{D330AFEE-E630-3B49-B3DB-D652368A3BC5}" presName="tile4text" presStyleLbl="node1" presStyleIdx="3" presStyleCnt="4">
        <dgm:presLayoutVars>
          <dgm:chMax val="0"/>
          <dgm:chPref val="0"/>
          <dgm:bulletEnabled val="1"/>
        </dgm:presLayoutVars>
      </dgm:prSet>
      <dgm:spPr/>
      <dgm:t>
        <a:bodyPr/>
        <a:lstStyle/>
        <a:p>
          <a:endParaRPr lang="en-US"/>
        </a:p>
      </dgm:t>
    </dgm:pt>
    <dgm:pt modelId="{6D5A04C4-580A-2B45-B222-F500DF767F56}" type="pres">
      <dgm:prSet presAssocID="{D330AFEE-E630-3B49-B3DB-D652368A3BC5}" presName="centerTile" presStyleLbl="fgShp" presStyleIdx="0" presStyleCnt="1" custScaleX="126932" custLinFactNeighborX="-1656">
        <dgm:presLayoutVars>
          <dgm:chMax val="0"/>
          <dgm:chPref val="0"/>
        </dgm:presLayoutVars>
      </dgm:prSet>
      <dgm:spPr/>
      <dgm:t>
        <a:bodyPr/>
        <a:lstStyle/>
        <a:p>
          <a:endParaRPr lang="en-US"/>
        </a:p>
      </dgm:t>
    </dgm:pt>
  </dgm:ptLst>
  <dgm:cxnLst>
    <dgm:cxn modelId="{5E117B28-2C2C-A94E-B347-7F46374225DA}" srcId="{52B40B91-954E-864A-BCFC-522BB622F397}" destId="{352BCAF5-964B-104F-916F-10666C117AE0}" srcOrd="3" destOrd="0" parTransId="{B1944991-6D2A-CB4E-B423-060FFB761742}" sibTransId="{4F100EA8-1BFA-7947-A425-D75EF845292F}"/>
    <dgm:cxn modelId="{56CBDD43-FA8F-0E4E-B1DB-C95E324754CC}" type="presOf" srcId="{352BCAF5-964B-104F-916F-10666C117AE0}" destId="{C4AB33DB-D85F-AB4E-8938-B91361A0006E}" srcOrd="0" destOrd="0" presId="urn:microsoft.com/office/officeart/2005/8/layout/matrix1"/>
    <dgm:cxn modelId="{FF84BAB9-E6DA-F94C-8FC0-15063B943AC4}" srcId="{D330AFEE-E630-3B49-B3DB-D652368A3BC5}" destId="{52B40B91-954E-864A-BCFC-522BB622F397}" srcOrd="0" destOrd="0" parTransId="{B1DA8C0F-5858-F742-92BB-A884BB8D4268}" sibTransId="{47FCEE36-71BF-8D4F-9316-980AC0F8987F}"/>
    <dgm:cxn modelId="{01AD96DF-1E36-3C47-8328-A1F7D8A8C0F5}" srcId="{D330AFEE-E630-3B49-B3DB-D652368A3BC5}" destId="{B7E6566A-49D4-3041-88B5-B60884FAB11D}" srcOrd="1" destOrd="0" parTransId="{C5A7168F-8FD8-964D-99F8-0DC443A5CE86}" sibTransId="{A41767E1-9C4D-FF45-AA18-4CF616963751}"/>
    <dgm:cxn modelId="{2F3E5275-0F84-414A-897B-F94682C0BFC2}" type="presOf" srcId="{018E807E-4B53-5445-96A3-55236F9B6EAB}" destId="{FC13498C-3798-DE4E-90F7-A09D4F9A2BF2}" srcOrd="1" destOrd="0" presId="urn:microsoft.com/office/officeart/2005/8/layout/matrix1"/>
    <dgm:cxn modelId="{2C880536-4B47-A24D-9C47-415EB36374EC}" type="presOf" srcId="{52B40B91-954E-864A-BCFC-522BB622F397}" destId="{6D5A04C4-580A-2B45-B222-F500DF767F56}" srcOrd="0" destOrd="0" presId="urn:microsoft.com/office/officeart/2005/8/layout/matrix1"/>
    <dgm:cxn modelId="{57B30CCC-CA8D-D846-AA3E-8228294DC691}" type="presOf" srcId="{5B225932-61FE-474A-9D9D-45514834A7C2}" destId="{07FA3D8D-524C-164E-9B1F-9C1C107B18A0}" srcOrd="1" destOrd="0" presId="urn:microsoft.com/office/officeart/2005/8/layout/matrix1"/>
    <dgm:cxn modelId="{3E325518-803E-C340-B165-4EC4469315B4}" type="presOf" srcId="{7A7C173E-0AE5-7F49-98BA-5C8E1C937E6F}" destId="{B872B0B9-4A7F-144B-9027-FCBAC2BDE7A1}" srcOrd="0" destOrd="0" presId="urn:microsoft.com/office/officeart/2005/8/layout/matrix1"/>
    <dgm:cxn modelId="{55039052-1CBD-A749-924D-483EC536B305}" type="presOf" srcId="{7A7C173E-0AE5-7F49-98BA-5C8E1C937E6F}" destId="{EF468EFE-B4F3-AC42-90D0-2FD4975B4EB7}" srcOrd="1" destOrd="0" presId="urn:microsoft.com/office/officeart/2005/8/layout/matrix1"/>
    <dgm:cxn modelId="{4945247D-D4DB-9049-AA4A-596D0AF08AD7}" type="presOf" srcId="{018E807E-4B53-5445-96A3-55236F9B6EAB}" destId="{BF6D2065-0E79-F346-B362-CC53C360A8CA}" srcOrd="0" destOrd="0" presId="urn:microsoft.com/office/officeart/2005/8/layout/matrix1"/>
    <dgm:cxn modelId="{314639C9-9005-164B-88CE-C3E1627EC6E9}" srcId="{52B40B91-954E-864A-BCFC-522BB622F397}" destId="{7A7C173E-0AE5-7F49-98BA-5C8E1C937E6F}" srcOrd="0" destOrd="0" parTransId="{56D30093-A802-904C-96F3-1F5B26112305}" sibTransId="{DF32EA70-CC7F-7C4F-851F-B61A8CE4C855}"/>
    <dgm:cxn modelId="{E4CFEF69-891C-5545-A54F-C5795AA78B1F}" type="presOf" srcId="{D330AFEE-E630-3B49-B3DB-D652368A3BC5}" destId="{61386A68-699B-9748-BDEE-06D483BE4C16}" srcOrd="0" destOrd="0" presId="urn:microsoft.com/office/officeart/2005/8/layout/matrix1"/>
    <dgm:cxn modelId="{7538FD21-4FED-9F45-9190-90A5917836D3}" srcId="{52B40B91-954E-864A-BCFC-522BB622F397}" destId="{018E807E-4B53-5445-96A3-55236F9B6EAB}" srcOrd="2" destOrd="0" parTransId="{19441577-1B64-E24E-A61A-375C5DC8B51E}" sibTransId="{03608809-E722-4A40-89E8-BC3F6A057354}"/>
    <dgm:cxn modelId="{54EF82B6-35A9-A549-BCD1-2E20D5886C61}" type="presOf" srcId="{5B225932-61FE-474A-9D9D-45514834A7C2}" destId="{870EA6A0-CCFB-B242-A0EA-5CCFF59CB00A}" srcOrd="0" destOrd="0" presId="urn:microsoft.com/office/officeart/2005/8/layout/matrix1"/>
    <dgm:cxn modelId="{1E62AC5D-C306-D945-AACA-4B351BA775EF}" type="presOf" srcId="{352BCAF5-964B-104F-916F-10666C117AE0}" destId="{F1F5D7DD-42BC-F143-BCD2-4AF621DD30A5}" srcOrd="1" destOrd="0" presId="urn:microsoft.com/office/officeart/2005/8/layout/matrix1"/>
    <dgm:cxn modelId="{F2D57847-9DD8-E248-8CDD-8206EE07429D}" srcId="{52B40B91-954E-864A-BCFC-522BB622F397}" destId="{5B225932-61FE-474A-9D9D-45514834A7C2}" srcOrd="1" destOrd="0" parTransId="{DA1FAD54-C924-E246-A78D-87675911764B}" sibTransId="{5DD279D6-D73D-D047-9964-0948144FE6E2}"/>
    <dgm:cxn modelId="{7024B8C0-B67C-6D49-8BB6-33E044DA34BC}" type="presParOf" srcId="{61386A68-699B-9748-BDEE-06D483BE4C16}" destId="{67A317A6-5102-5443-83C0-9EE5AA00B0F6}" srcOrd="0" destOrd="0" presId="urn:microsoft.com/office/officeart/2005/8/layout/matrix1"/>
    <dgm:cxn modelId="{DBD3B8BC-8151-D847-B359-D8576FBD0082}" type="presParOf" srcId="{67A317A6-5102-5443-83C0-9EE5AA00B0F6}" destId="{B872B0B9-4A7F-144B-9027-FCBAC2BDE7A1}" srcOrd="0" destOrd="0" presId="urn:microsoft.com/office/officeart/2005/8/layout/matrix1"/>
    <dgm:cxn modelId="{9E6FD411-E0DA-1A48-9EBC-A16CC5A38C5D}" type="presParOf" srcId="{67A317A6-5102-5443-83C0-9EE5AA00B0F6}" destId="{EF468EFE-B4F3-AC42-90D0-2FD4975B4EB7}" srcOrd="1" destOrd="0" presId="urn:microsoft.com/office/officeart/2005/8/layout/matrix1"/>
    <dgm:cxn modelId="{5381DED9-BB5C-4341-920C-DFAE736BF38F}" type="presParOf" srcId="{67A317A6-5102-5443-83C0-9EE5AA00B0F6}" destId="{870EA6A0-CCFB-B242-A0EA-5CCFF59CB00A}" srcOrd="2" destOrd="0" presId="urn:microsoft.com/office/officeart/2005/8/layout/matrix1"/>
    <dgm:cxn modelId="{840CBDB4-904D-944A-95F0-F222D15DC257}" type="presParOf" srcId="{67A317A6-5102-5443-83C0-9EE5AA00B0F6}" destId="{07FA3D8D-524C-164E-9B1F-9C1C107B18A0}" srcOrd="3" destOrd="0" presId="urn:microsoft.com/office/officeart/2005/8/layout/matrix1"/>
    <dgm:cxn modelId="{813BDCBA-9AC7-DD4D-AFA0-51F5A255C701}" type="presParOf" srcId="{67A317A6-5102-5443-83C0-9EE5AA00B0F6}" destId="{BF6D2065-0E79-F346-B362-CC53C360A8CA}" srcOrd="4" destOrd="0" presId="urn:microsoft.com/office/officeart/2005/8/layout/matrix1"/>
    <dgm:cxn modelId="{DF5BCEFB-D029-054F-886F-DFD9AE78F8F6}" type="presParOf" srcId="{67A317A6-5102-5443-83C0-9EE5AA00B0F6}" destId="{FC13498C-3798-DE4E-90F7-A09D4F9A2BF2}" srcOrd="5" destOrd="0" presId="urn:microsoft.com/office/officeart/2005/8/layout/matrix1"/>
    <dgm:cxn modelId="{73EC561D-4EC1-1747-AB89-E03D816D4B8C}" type="presParOf" srcId="{67A317A6-5102-5443-83C0-9EE5AA00B0F6}" destId="{C4AB33DB-D85F-AB4E-8938-B91361A0006E}" srcOrd="6" destOrd="0" presId="urn:microsoft.com/office/officeart/2005/8/layout/matrix1"/>
    <dgm:cxn modelId="{07E9C76C-E14A-5046-B9BA-B18CD0401347}" type="presParOf" srcId="{67A317A6-5102-5443-83C0-9EE5AA00B0F6}" destId="{F1F5D7DD-42BC-F143-BCD2-4AF621DD30A5}" srcOrd="7" destOrd="0" presId="urn:microsoft.com/office/officeart/2005/8/layout/matrix1"/>
    <dgm:cxn modelId="{FE76CB4D-E940-8348-B430-8F1E836050D2}" type="presParOf" srcId="{61386A68-699B-9748-BDEE-06D483BE4C16}" destId="{6D5A04C4-580A-2B45-B222-F500DF767F56}"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1CDFE0-1490-F14C-9149-55C3FEA04853}" type="doc">
      <dgm:prSet loTypeId="urn:microsoft.com/office/officeart/2005/8/layout/lProcess1" loCatId="process" qsTypeId="urn:microsoft.com/office/officeart/2005/8/quickstyle/simple4" qsCatId="simple" csTypeId="urn:microsoft.com/office/officeart/2005/8/colors/accent1_2#2" csCatId="accent1" phldr="1"/>
      <dgm:spPr/>
      <dgm:t>
        <a:bodyPr/>
        <a:lstStyle/>
        <a:p>
          <a:endParaRPr lang="en-US"/>
        </a:p>
      </dgm:t>
    </dgm:pt>
    <dgm:pt modelId="{6ED73D6C-ADC9-B546-84FF-7F9D30E8CDB1}">
      <dgm:prSet phldrT="[Text]"/>
      <dgm:spPr/>
      <dgm:t>
        <a:bodyPr/>
        <a:lstStyle/>
        <a:p>
          <a:r>
            <a:rPr lang="en-US" dirty="0" smtClean="0">
              <a:solidFill>
                <a:schemeClr val="bg2"/>
              </a:solidFill>
            </a:rPr>
            <a:t>Persuasion</a:t>
          </a:r>
          <a:r>
            <a:rPr lang="en-US" dirty="0" smtClean="0"/>
            <a:t>	</a:t>
          </a:r>
          <a:endParaRPr lang="en-US" dirty="0"/>
        </a:p>
      </dgm:t>
    </dgm:pt>
    <dgm:pt modelId="{DAA1AA62-A902-694C-9A46-0DA28BB3C581}" type="parTrans" cxnId="{1A5D6B3D-0BD1-B845-AE66-6111F49586E0}">
      <dgm:prSet/>
      <dgm:spPr/>
      <dgm:t>
        <a:bodyPr/>
        <a:lstStyle/>
        <a:p>
          <a:endParaRPr lang="en-US"/>
        </a:p>
      </dgm:t>
    </dgm:pt>
    <dgm:pt modelId="{FAE5DD90-4B15-E84A-BC35-C33D6EE62258}" type="sibTrans" cxnId="{1A5D6B3D-0BD1-B845-AE66-6111F49586E0}">
      <dgm:prSet/>
      <dgm:spPr/>
      <dgm:t>
        <a:bodyPr/>
        <a:lstStyle/>
        <a:p>
          <a:endParaRPr lang="en-US"/>
        </a:p>
      </dgm:t>
    </dgm:pt>
    <dgm:pt modelId="{C0795C72-97B6-AF46-9DC8-DD631A4B373A}">
      <dgm:prSet phldrT="[Text]" custT="1"/>
      <dgm:spPr/>
      <dgm:t>
        <a:bodyPr/>
        <a:lstStyle/>
        <a:p>
          <a:r>
            <a:rPr lang="en-US" sz="2000" dirty="0" smtClean="0"/>
            <a:t>Attempts to convince the reader to accept a thesis as truth.</a:t>
          </a:r>
          <a:endParaRPr lang="en-US" sz="2000" dirty="0"/>
        </a:p>
      </dgm:t>
    </dgm:pt>
    <dgm:pt modelId="{20C6F1E9-1AB9-E44C-BBBE-567CAB93815D}" type="parTrans" cxnId="{16564C7E-BCE0-8F46-A6EF-2E8D52333BDF}">
      <dgm:prSet/>
      <dgm:spPr/>
      <dgm:t>
        <a:bodyPr/>
        <a:lstStyle/>
        <a:p>
          <a:endParaRPr lang="en-US" dirty="0"/>
        </a:p>
      </dgm:t>
    </dgm:pt>
    <dgm:pt modelId="{B260D9AB-B400-7640-8207-974FEFA84C23}" type="sibTrans" cxnId="{16564C7E-BCE0-8F46-A6EF-2E8D52333BDF}">
      <dgm:prSet/>
      <dgm:spPr/>
      <dgm:t>
        <a:bodyPr/>
        <a:lstStyle/>
        <a:p>
          <a:endParaRPr lang="en-US" dirty="0"/>
        </a:p>
      </dgm:t>
    </dgm:pt>
    <dgm:pt modelId="{3B182D7C-4FDE-E748-9DA3-3E40AD37B0E6}">
      <dgm:prSet phldrT="[Text]"/>
      <dgm:spPr/>
      <dgm:t>
        <a:bodyPr/>
        <a:lstStyle/>
        <a:p>
          <a:r>
            <a:rPr lang="en-US" dirty="0" smtClean="0">
              <a:solidFill>
                <a:srgbClr val="333333"/>
              </a:solidFill>
            </a:rPr>
            <a:t>Argument</a:t>
          </a:r>
          <a:endParaRPr lang="en-US" dirty="0">
            <a:solidFill>
              <a:srgbClr val="333333"/>
            </a:solidFill>
          </a:endParaRPr>
        </a:p>
      </dgm:t>
    </dgm:pt>
    <dgm:pt modelId="{26F8FAB8-24C0-DF48-B88D-3BBEB1545D11}" type="parTrans" cxnId="{CD55210A-8CEF-1C4E-A20B-812D15C206AD}">
      <dgm:prSet/>
      <dgm:spPr/>
      <dgm:t>
        <a:bodyPr/>
        <a:lstStyle/>
        <a:p>
          <a:endParaRPr lang="en-US"/>
        </a:p>
      </dgm:t>
    </dgm:pt>
    <dgm:pt modelId="{590EA0FB-01AA-B74B-BCE6-36CD77C7D5A1}" type="sibTrans" cxnId="{CD55210A-8CEF-1C4E-A20B-812D15C206AD}">
      <dgm:prSet/>
      <dgm:spPr/>
      <dgm:t>
        <a:bodyPr/>
        <a:lstStyle/>
        <a:p>
          <a:endParaRPr lang="en-US"/>
        </a:p>
      </dgm:t>
    </dgm:pt>
    <dgm:pt modelId="{6325ADFC-4C46-BA47-849F-AC1D48ED2A3C}">
      <dgm:prSet phldrT="[Text]" custT="1"/>
      <dgm:spPr/>
      <dgm:t>
        <a:bodyPr/>
        <a:lstStyle/>
        <a:p>
          <a:r>
            <a:rPr lang="en-US" sz="2000" dirty="0" smtClean="0"/>
            <a:t>Attempts to convince the reader to accept a claim as truth.</a:t>
          </a:r>
          <a:endParaRPr lang="en-US" sz="2000" dirty="0"/>
        </a:p>
      </dgm:t>
    </dgm:pt>
    <dgm:pt modelId="{80061BA9-462E-BE47-891C-95411D1412CE}" type="parTrans" cxnId="{EAF23567-4FC7-654F-BFD1-50E80BA9990A}">
      <dgm:prSet/>
      <dgm:spPr/>
      <dgm:t>
        <a:bodyPr/>
        <a:lstStyle/>
        <a:p>
          <a:endParaRPr lang="en-US" dirty="0"/>
        </a:p>
      </dgm:t>
    </dgm:pt>
    <dgm:pt modelId="{13EB274C-003C-714A-A250-8F5A4727EFA3}" type="sibTrans" cxnId="{EAF23567-4FC7-654F-BFD1-50E80BA9990A}">
      <dgm:prSet/>
      <dgm:spPr/>
      <dgm:t>
        <a:bodyPr/>
        <a:lstStyle/>
        <a:p>
          <a:endParaRPr lang="en-US" dirty="0"/>
        </a:p>
      </dgm:t>
    </dgm:pt>
    <dgm:pt modelId="{D2DFB6A3-539B-8549-8CC6-BB9DC461CCA5}">
      <dgm:prSet phldrT="[Text]" custT="1"/>
      <dgm:spPr/>
      <dgm:t>
        <a:bodyPr/>
        <a:lstStyle/>
        <a:p>
          <a:r>
            <a:rPr lang="en-US" sz="2000" dirty="0" smtClean="0"/>
            <a:t>Focuses on evidence </a:t>
          </a:r>
          <a:r>
            <a:rPr lang="en-US" sz="2000" i="1" dirty="0" smtClean="0"/>
            <a:t>(logos).</a:t>
          </a:r>
          <a:endParaRPr lang="en-US" sz="2000" i="1" dirty="0"/>
        </a:p>
      </dgm:t>
    </dgm:pt>
    <dgm:pt modelId="{E589CD22-8CD2-2C4E-A676-89AB946048D5}" type="parTrans" cxnId="{D88E73EC-6F62-264F-B090-03C74E4D59FC}">
      <dgm:prSet/>
      <dgm:spPr/>
      <dgm:t>
        <a:bodyPr/>
        <a:lstStyle/>
        <a:p>
          <a:endParaRPr lang="en-US"/>
        </a:p>
      </dgm:t>
    </dgm:pt>
    <dgm:pt modelId="{FE17F0D0-D901-0140-91E5-84E151CC8795}" type="sibTrans" cxnId="{D88E73EC-6F62-264F-B090-03C74E4D59FC}">
      <dgm:prSet/>
      <dgm:spPr/>
      <dgm:t>
        <a:bodyPr/>
        <a:lstStyle/>
        <a:p>
          <a:endParaRPr lang="en-US" dirty="0"/>
        </a:p>
      </dgm:t>
    </dgm:pt>
    <dgm:pt modelId="{E4F45D41-0239-6C46-8D9C-CF017D1E7BC5}">
      <dgm:prSet custT="1"/>
      <dgm:spPr/>
      <dgm:t>
        <a:bodyPr/>
        <a:lstStyle/>
        <a:p>
          <a:r>
            <a:rPr lang="en-US" sz="2000" dirty="0" smtClean="0"/>
            <a:t>Is often grounded more in feelings </a:t>
          </a:r>
          <a:r>
            <a:rPr lang="en-US" sz="2000" i="1" dirty="0" smtClean="0"/>
            <a:t>(pathos) </a:t>
          </a:r>
          <a:r>
            <a:rPr lang="en-US" sz="2000" dirty="0" smtClean="0"/>
            <a:t>than in facts.</a:t>
          </a:r>
          <a:endParaRPr lang="en-US" sz="2000" dirty="0"/>
        </a:p>
      </dgm:t>
    </dgm:pt>
    <dgm:pt modelId="{03FC6B4D-2EF9-2149-A9A5-C67F28951DC7}" type="parTrans" cxnId="{CCCFE155-7343-4646-BEC7-963D47A16003}">
      <dgm:prSet/>
      <dgm:spPr/>
      <dgm:t>
        <a:bodyPr/>
        <a:lstStyle/>
        <a:p>
          <a:endParaRPr lang="en-US"/>
        </a:p>
      </dgm:t>
    </dgm:pt>
    <dgm:pt modelId="{04BB26A8-0399-054C-9EFC-A67B3173A92E}" type="sibTrans" cxnId="{CCCFE155-7343-4646-BEC7-963D47A16003}">
      <dgm:prSet/>
      <dgm:spPr/>
      <dgm:t>
        <a:bodyPr/>
        <a:lstStyle/>
        <a:p>
          <a:endParaRPr lang="en-US" dirty="0"/>
        </a:p>
      </dgm:t>
    </dgm:pt>
    <dgm:pt modelId="{5B4EEF2D-95EA-5243-96E2-67519EA288BC}">
      <dgm:prSet custT="1"/>
      <dgm:spPr/>
      <dgm:t>
        <a:bodyPr/>
        <a:lstStyle/>
        <a:p>
          <a:r>
            <a:rPr lang="en-US" sz="2000" dirty="0" smtClean="0"/>
            <a:t>Requires critical reading of the text(s); may include evidence from other sources.</a:t>
          </a:r>
          <a:endParaRPr lang="en-US" sz="2000" dirty="0"/>
        </a:p>
      </dgm:t>
    </dgm:pt>
    <dgm:pt modelId="{7DEF04CC-D20C-7748-A12D-E04DFF2903B4}" type="parTrans" cxnId="{54BB9EBD-1324-564B-B27F-778C4A701DEE}">
      <dgm:prSet/>
      <dgm:spPr/>
      <dgm:t>
        <a:bodyPr/>
        <a:lstStyle/>
        <a:p>
          <a:endParaRPr lang="en-US"/>
        </a:p>
      </dgm:t>
    </dgm:pt>
    <dgm:pt modelId="{1A918983-7335-9D4E-90C4-779705D40473}" type="sibTrans" cxnId="{54BB9EBD-1324-564B-B27F-778C4A701DEE}">
      <dgm:prSet/>
      <dgm:spPr/>
      <dgm:t>
        <a:bodyPr/>
        <a:lstStyle/>
        <a:p>
          <a:endParaRPr lang="en-US" dirty="0"/>
        </a:p>
      </dgm:t>
    </dgm:pt>
    <dgm:pt modelId="{BC79F86D-0111-6D40-B357-238B16B306C4}">
      <dgm:prSet custT="1"/>
      <dgm:spPr/>
      <dgm:t>
        <a:bodyPr/>
        <a:lstStyle/>
        <a:p>
          <a:r>
            <a:rPr lang="en-US" sz="2000" dirty="0" smtClean="0"/>
            <a:t>Is grounded more in facts, data, and logic.</a:t>
          </a:r>
          <a:endParaRPr lang="en-US" sz="2000" dirty="0"/>
        </a:p>
      </dgm:t>
    </dgm:pt>
    <dgm:pt modelId="{FB9E5142-5C74-0D49-ADC3-7E1C9ABC325D}" type="parTrans" cxnId="{824E86C4-2C5C-514D-AF9B-B10AA483BAB5}">
      <dgm:prSet/>
      <dgm:spPr/>
      <dgm:t>
        <a:bodyPr/>
        <a:lstStyle/>
        <a:p>
          <a:endParaRPr lang="en-US"/>
        </a:p>
      </dgm:t>
    </dgm:pt>
    <dgm:pt modelId="{7B612E73-8B6C-7F40-8E6D-4EDE77C12AE7}" type="sibTrans" cxnId="{824E86C4-2C5C-514D-AF9B-B10AA483BAB5}">
      <dgm:prSet/>
      <dgm:spPr/>
      <dgm:t>
        <a:bodyPr/>
        <a:lstStyle/>
        <a:p>
          <a:endParaRPr lang="en-US" dirty="0"/>
        </a:p>
      </dgm:t>
    </dgm:pt>
    <dgm:pt modelId="{FA96DCB5-3353-164B-9289-E0DAE994A373}">
      <dgm:prSet custT="1"/>
      <dgm:spPr/>
      <dgm:t>
        <a:bodyPr/>
        <a:lstStyle/>
        <a:p>
          <a:r>
            <a:rPr lang="en-US" sz="2000" dirty="0" smtClean="0"/>
            <a:t>Appeals to the credibility, character, or authority of the writer </a:t>
          </a:r>
          <a:r>
            <a:rPr lang="en-US" sz="2000" i="1" dirty="0" smtClean="0"/>
            <a:t>(ethos</a:t>
          </a:r>
          <a:r>
            <a:rPr lang="en-US" sz="2000" dirty="0" smtClean="0"/>
            <a:t>).</a:t>
          </a:r>
          <a:endParaRPr lang="en-US" sz="2000" dirty="0"/>
        </a:p>
      </dgm:t>
    </dgm:pt>
    <dgm:pt modelId="{ED481E9B-661F-B749-972A-4331D19E2720}" type="parTrans" cxnId="{F53DA951-ECBA-F24A-9690-7A137F5F800E}">
      <dgm:prSet/>
      <dgm:spPr/>
      <dgm:t>
        <a:bodyPr/>
        <a:lstStyle/>
        <a:p>
          <a:endParaRPr lang="en-US"/>
        </a:p>
      </dgm:t>
    </dgm:pt>
    <dgm:pt modelId="{F90C46EF-E9CE-EA41-AFC8-4A8B846EE706}" type="sibTrans" cxnId="{F53DA951-ECBA-F24A-9690-7A137F5F800E}">
      <dgm:prSet/>
      <dgm:spPr/>
      <dgm:t>
        <a:bodyPr/>
        <a:lstStyle/>
        <a:p>
          <a:endParaRPr lang="en-US" dirty="0"/>
        </a:p>
      </dgm:t>
    </dgm:pt>
    <dgm:pt modelId="{CB6B2185-FD74-4945-A55E-725D4D3C7AA0}">
      <dgm:prSet custT="1"/>
      <dgm:spPr/>
      <dgm:t>
        <a:bodyPr/>
        <a:lstStyle/>
        <a:p>
          <a:r>
            <a:rPr lang="en-US" sz="2000" dirty="0" smtClean="0"/>
            <a:t>Is often associated with speeches and frequently requires listeners/ readers to take some sort of action to remediate an issue.</a:t>
          </a:r>
          <a:endParaRPr lang="en-US" sz="2000" dirty="0"/>
        </a:p>
      </dgm:t>
    </dgm:pt>
    <dgm:pt modelId="{B150ECFC-36FF-B741-B5A8-D2D168D87068}" type="parTrans" cxnId="{5FD33C83-7694-2140-ADC6-4DF7A085BE84}">
      <dgm:prSet/>
      <dgm:spPr/>
      <dgm:t>
        <a:bodyPr/>
        <a:lstStyle/>
        <a:p>
          <a:endParaRPr lang="en-US"/>
        </a:p>
      </dgm:t>
    </dgm:pt>
    <dgm:pt modelId="{B1D341C0-88A3-9143-8B00-CD180AA346FD}" type="sibTrans" cxnId="{5FD33C83-7694-2140-ADC6-4DF7A085BE84}">
      <dgm:prSet/>
      <dgm:spPr/>
      <dgm:t>
        <a:bodyPr/>
        <a:lstStyle/>
        <a:p>
          <a:endParaRPr lang="en-US"/>
        </a:p>
      </dgm:t>
    </dgm:pt>
    <dgm:pt modelId="{456C51AF-E78B-694C-8283-FF2FEFFE7C91}">
      <dgm:prSet custT="1"/>
      <dgm:spPr/>
      <dgm:t>
        <a:bodyPr/>
        <a:lstStyle/>
        <a:p>
          <a:r>
            <a:rPr lang="en-US" sz="2000" dirty="0" smtClean="0"/>
            <a:t>Addresses counterclaims in order to present a complete argument.</a:t>
          </a:r>
          <a:endParaRPr lang="en-US" sz="2000" dirty="0"/>
        </a:p>
      </dgm:t>
    </dgm:pt>
    <dgm:pt modelId="{9A3819D6-31C7-8B4F-B420-7947E4960BF1}" type="parTrans" cxnId="{8506C7D2-26E0-9C43-94DC-8992C71AAE18}">
      <dgm:prSet/>
      <dgm:spPr/>
      <dgm:t>
        <a:bodyPr/>
        <a:lstStyle/>
        <a:p>
          <a:endParaRPr lang="en-US"/>
        </a:p>
      </dgm:t>
    </dgm:pt>
    <dgm:pt modelId="{16CB41E3-EBC3-AA49-AA33-23FCE2B4EB4C}" type="sibTrans" cxnId="{8506C7D2-26E0-9C43-94DC-8992C71AAE18}">
      <dgm:prSet/>
      <dgm:spPr/>
      <dgm:t>
        <a:bodyPr/>
        <a:lstStyle/>
        <a:p>
          <a:endParaRPr lang="en-US"/>
        </a:p>
      </dgm:t>
    </dgm:pt>
    <dgm:pt modelId="{22B37EC3-F451-8C49-B8E1-6574C683AA2C}" type="pres">
      <dgm:prSet presAssocID="{C41CDFE0-1490-F14C-9149-55C3FEA04853}" presName="Name0" presStyleCnt="0">
        <dgm:presLayoutVars>
          <dgm:dir/>
          <dgm:animLvl val="lvl"/>
          <dgm:resizeHandles val="exact"/>
        </dgm:presLayoutVars>
      </dgm:prSet>
      <dgm:spPr/>
      <dgm:t>
        <a:bodyPr/>
        <a:lstStyle/>
        <a:p>
          <a:endParaRPr lang="en-US"/>
        </a:p>
      </dgm:t>
    </dgm:pt>
    <dgm:pt modelId="{D1502652-4FD0-434C-8871-4B09208DE258}" type="pres">
      <dgm:prSet presAssocID="{6ED73D6C-ADC9-B546-84FF-7F9D30E8CDB1}" presName="vertFlow" presStyleCnt="0"/>
      <dgm:spPr/>
    </dgm:pt>
    <dgm:pt modelId="{28616C85-2727-AA47-AED7-7426D8D65EB5}" type="pres">
      <dgm:prSet presAssocID="{6ED73D6C-ADC9-B546-84FF-7F9D30E8CDB1}" presName="header" presStyleLbl="node1" presStyleIdx="0" presStyleCnt="2" custScaleX="150697" custScaleY="76036" custLinFactY="-47574" custLinFactNeighborX="492" custLinFactNeighborY="-100000"/>
      <dgm:spPr/>
      <dgm:t>
        <a:bodyPr/>
        <a:lstStyle/>
        <a:p>
          <a:endParaRPr lang="en-US"/>
        </a:p>
      </dgm:t>
    </dgm:pt>
    <dgm:pt modelId="{6A773EB5-115A-494D-93C6-A31A5D27734F}" type="pres">
      <dgm:prSet presAssocID="{20C6F1E9-1AB9-E44C-BBBE-567CAB93815D}" presName="parTrans" presStyleLbl="sibTrans2D1" presStyleIdx="0" presStyleCnt="9"/>
      <dgm:spPr/>
      <dgm:t>
        <a:bodyPr/>
        <a:lstStyle/>
        <a:p>
          <a:endParaRPr lang="en-US"/>
        </a:p>
      </dgm:t>
    </dgm:pt>
    <dgm:pt modelId="{AA648220-7590-784C-8D11-A33B71F05634}" type="pres">
      <dgm:prSet presAssocID="{C0795C72-97B6-AF46-9DC8-DD631A4B373A}" presName="child" presStyleLbl="alignAccFollowNode1" presStyleIdx="0" presStyleCnt="9" custScaleX="148715" custLinFactY="-10006" custLinFactNeighborX="-1819" custLinFactNeighborY="-100000">
        <dgm:presLayoutVars>
          <dgm:chMax val="0"/>
          <dgm:bulletEnabled val="1"/>
        </dgm:presLayoutVars>
      </dgm:prSet>
      <dgm:spPr/>
      <dgm:t>
        <a:bodyPr/>
        <a:lstStyle/>
        <a:p>
          <a:endParaRPr lang="en-US"/>
        </a:p>
      </dgm:t>
    </dgm:pt>
    <dgm:pt modelId="{F54343B3-C469-F945-A121-2A6E9ECED9F7}" type="pres">
      <dgm:prSet presAssocID="{B260D9AB-B400-7640-8207-974FEFA84C23}" presName="sibTrans" presStyleLbl="sibTrans2D1" presStyleIdx="1" presStyleCnt="9"/>
      <dgm:spPr/>
      <dgm:t>
        <a:bodyPr/>
        <a:lstStyle/>
        <a:p>
          <a:endParaRPr lang="en-US"/>
        </a:p>
      </dgm:t>
    </dgm:pt>
    <dgm:pt modelId="{08D816E9-34E7-F041-A77E-3463298B7C6B}" type="pres">
      <dgm:prSet presAssocID="{FA96DCB5-3353-164B-9289-E0DAE994A373}" presName="child" presStyleLbl="alignAccFollowNode1" presStyleIdx="1" presStyleCnt="9" custScaleX="147776" custScaleY="97417" custLinFactY="-5101" custLinFactNeighborX="-1475" custLinFactNeighborY="-100000">
        <dgm:presLayoutVars>
          <dgm:chMax val="0"/>
          <dgm:bulletEnabled val="1"/>
        </dgm:presLayoutVars>
      </dgm:prSet>
      <dgm:spPr/>
      <dgm:t>
        <a:bodyPr/>
        <a:lstStyle/>
        <a:p>
          <a:endParaRPr lang="en-US"/>
        </a:p>
      </dgm:t>
    </dgm:pt>
    <dgm:pt modelId="{411C918A-5F5F-7A43-BE84-F22F7A82875B}" type="pres">
      <dgm:prSet presAssocID="{F90C46EF-E9CE-EA41-AFC8-4A8B846EE706}" presName="sibTrans" presStyleLbl="sibTrans2D1" presStyleIdx="2" presStyleCnt="9"/>
      <dgm:spPr/>
      <dgm:t>
        <a:bodyPr/>
        <a:lstStyle/>
        <a:p>
          <a:endParaRPr lang="en-US"/>
        </a:p>
      </dgm:t>
    </dgm:pt>
    <dgm:pt modelId="{A3B09852-2A72-E848-9D53-511514C345D1}" type="pres">
      <dgm:prSet presAssocID="{E4F45D41-0239-6C46-8D9C-CF017D1E7BC5}" presName="child" presStyleLbl="alignAccFollowNode1" presStyleIdx="2" presStyleCnt="9" custScaleX="148850" custScaleY="127521" custLinFactY="-1561" custLinFactNeighborX="-938" custLinFactNeighborY="-100000">
        <dgm:presLayoutVars>
          <dgm:chMax val="0"/>
          <dgm:bulletEnabled val="1"/>
        </dgm:presLayoutVars>
      </dgm:prSet>
      <dgm:spPr/>
      <dgm:t>
        <a:bodyPr/>
        <a:lstStyle/>
        <a:p>
          <a:endParaRPr lang="en-US"/>
        </a:p>
      </dgm:t>
    </dgm:pt>
    <dgm:pt modelId="{675662BB-22B6-8C45-A1B2-0B542F8F929A}" type="pres">
      <dgm:prSet presAssocID="{04BB26A8-0399-054C-9EFC-A67B3173A92E}" presName="sibTrans" presStyleLbl="sibTrans2D1" presStyleIdx="3" presStyleCnt="9"/>
      <dgm:spPr/>
      <dgm:t>
        <a:bodyPr/>
        <a:lstStyle/>
        <a:p>
          <a:endParaRPr lang="en-US"/>
        </a:p>
      </dgm:t>
    </dgm:pt>
    <dgm:pt modelId="{BE3BD152-E6CB-1C47-B7B3-8B45109836C7}" type="pres">
      <dgm:prSet presAssocID="{CB6B2185-FD74-4945-A55E-725D4D3C7AA0}" presName="child" presStyleLbl="alignAccFollowNode1" presStyleIdx="3" presStyleCnt="9" custScaleX="149920" custScaleY="169089" custLinFactNeighborX="-403" custLinFactNeighborY="-98896">
        <dgm:presLayoutVars>
          <dgm:chMax val="0"/>
          <dgm:bulletEnabled val="1"/>
        </dgm:presLayoutVars>
      </dgm:prSet>
      <dgm:spPr/>
      <dgm:t>
        <a:bodyPr/>
        <a:lstStyle/>
        <a:p>
          <a:endParaRPr lang="en-US"/>
        </a:p>
      </dgm:t>
    </dgm:pt>
    <dgm:pt modelId="{949A415A-288E-8E43-BB51-ABACCACF474F}" type="pres">
      <dgm:prSet presAssocID="{6ED73D6C-ADC9-B546-84FF-7F9D30E8CDB1}" presName="hSp" presStyleCnt="0"/>
      <dgm:spPr/>
    </dgm:pt>
    <dgm:pt modelId="{6C8549F2-354B-5B44-9FEB-5052043C2E09}" type="pres">
      <dgm:prSet presAssocID="{3B182D7C-4FDE-E748-9DA3-3E40AD37B0E6}" presName="vertFlow" presStyleCnt="0"/>
      <dgm:spPr/>
    </dgm:pt>
    <dgm:pt modelId="{BEF98654-184D-334A-813F-80ADA6704FE9}" type="pres">
      <dgm:prSet presAssocID="{3B182D7C-4FDE-E748-9DA3-3E40AD37B0E6}" presName="header" presStyleLbl="node1" presStyleIdx="1" presStyleCnt="2" custScaleX="153083" custScaleY="74234" custLinFactNeighborX="2743" custLinFactNeighborY="-76698"/>
      <dgm:spPr/>
      <dgm:t>
        <a:bodyPr/>
        <a:lstStyle/>
        <a:p>
          <a:endParaRPr lang="en-US"/>
        </a:p>
      </dgm:t>
    </dgm:pt>
    <dgm:pt modelId="{51564930-E444-0446-963E-3DBD15708FA8}" type="pres">
      <dgm:prSet presAssocID="{80061BA9-462E-BE47-891C-95411D1412CE}" presName="parTrans" presStyleLbl="sibTrans2D1" presStyleIdx="4" presStyleCnt="9" custLinFactNeighborY="40487"/>
      <dgm:spPr/>
      <dgm:t>
        <a:bodyPr/>
        <a:lstStyle/>
        <a:p>
          <a:endParaRPr lang="en-US"/>
        </a:p>
      </dgm:t>
    </dgm:pt>
    <dgm:pt modelId="{4B74995B-03AC-C342-9F9B-C7FE48925C08}" type="pres">
      <dgm:prSet presAssocID="{6325ADFC-4C46-BA47-849F-AC1D48ED2A3C}" presName="child" presStyleLbl="alignAccFollowNode1" presStyleIdx="4" presStyleCnt="9" custScaleX="153690" custScaleY="83344" custLinFactY="-6462" custLinFactNeighborX="2471" custLinFactNeighborY="-100000">
        <dgm:presLayoutVars>
          <dgm:chMax val="0"/>
          <dgm:bulletEnabled val="1"/>
        </dgm:presLayoutVars>
      </dgm:prSet>
      <dgm:spPr/>
      <dgm:t>
        <a:bodyPr/>
        <a:lstStyle/>
        <a:p>
          <a:endParaRPr lang="en-US"/>
        </a:p>
      </dgm:t>
    </dgm:pt>
    <dgm:pt modelId="{210ED04E-0381-304A-A3C8-285926FCADD3}" type="pres">
      <dgm:prSet presAssocID="{13EB274C-003C-714A-A250-8F5A4727EFA3}" presName="sibTrans" presStyleLbl="sibTrans2D1" presStyleIdx="5" presStyleCnt="9" custScaleY="203980"/>
      <dgm:spPr/>
      <dgm:t>
        <a:bodyPr/>
        <a:lstStyle/>
        <a:p>
          <a:endParaRPr lang="en-US"/>
        </a:p>
      </dgm:t>
    </dgm:pt>
    <dgm:pt modelId="{E3C7A754-1979-E24E-908A-1A96BC8DEEEB}" type="pres">
      <dgm:prSet presAssocID="{D2DFB6A3-539B-8549-8CC6-BB9DC461CCA5}" presName="child" presStyleLbl="alignAccFollowNode1" presStyleIdx="5" presStyleCnt="9" custScaleX="152889" custLinFactNeighborX="626" custLinFactNeighborY="-27876">
        <dgm:presLayoutVars>
          <dgm:chMax val="0"/>
          <dgm:bulletEnabled val="1"/>
        </dgm:presLayoutVars>
      </dgm:prSet>
      <dgm:spPr/>
      <dgm:t>
        <a:bodyPr/>
        <a:lstStyle/>
        <a:p>
          <a:endParaRPr lang="en-US"/>
        </a:p>
      </dgm:t>
    </dgm:pt>
    <dgm:pt modelId="{9CD38779-5299-8340-8AA2-B9C0C3E00735}" type="pres">
      <dgm:prSet presAssocID="{FE17F0D0-D901-0140-91E5-84E151CC8795}" presName="sibTrans" presStyleLbl="sibTrans2D1" presStyleIdx="6" presStyleCnt="9" custFlipHor="1" custScaleX="103000" custScaleY="207070" custLinFactNeighborX="8090" custLinFactNeighborY="-20244"/>
      <dgm:spPr/>
      <dgm:t>
        <a:bodyPr/>
        <a:lstStyle/>
        <a:p>
          <a:endParaRPr lang="en-US"/>
        </a:p>
      </dgm:t>
    </dgm:pt>
    <dgm:pt modelId="{158E4F99-99C3-C247-ACC6-4795860E6E75}" type="pres">
      <dgm:prSet presAssocID="{BC79F86D-0111-6D40-B357-238B16B306C4}" presName="child" presStyleLbl="alignAccFollowNode1" presStyleIdx="6" presStyleCnt="9" custScaleX="153997" custLinFactNeighborX="72" custLinFactNeighborY="61168">
        <dgm:presLayoutVars>
          <dgm:chMax val="0"/>
          <dgm:bulletEnabled val="1"/>
        </dgm:presLayoutVars>
      </dgm:prSet>
      <dgm:spPr/>
      <dgm:t>
        <a:bodyPr/>
        <a:lstStyle/>
        <a:p>
          <a:endParaRPr lang="en-US"/>
        </a:p>
      </dgm:t>
    </dgm:pt>
    <dgm:pt modelId="{75F2CA27-7922-8B42-B4B3-42F2FDAD3F33}" type="pres">
      <dgm:prSet presAssocID="{7B612E73-8B6C-7F40-8E6D-4EDE77C12AE7}" presName="sibTrans" presStyleLbl="sibTrans2D1" presStyleIdx="7" presStyleCnt="9" custScaleX="80373" custScaleY="114273" custLinFactNeighborX="32370"/>
      <dgm:spPr/>
      <dgm:t>
        <a:bodyPr/>
        <a:lstStyle/>
        <a:p>
          <a:endParaRPr lang="en-US"/>
        </a:p>
      </dgm:t>
    </dgm:pt>
    <dgm:pt modelId="{9372A29B-EC4B-294F-B125-B64F705262EB}" type="pres">
      <dgm:prSet presAssocID="{5B4EEF2D-95EA-5243-96E2-67519EA288BC}" presName="child" presStyleLbl="alignAccFollowNode1" presStyleIdx="7" presStyleCnt="9" custScaleX="154111" custScaleY="115626" custLinFactY="1741" custLinFactNeighborX="15" custLinFactNeighborY="100000">
        <dgm:presLayoutVars>
          <dgm:chMax val="0"/>
          <dgm:bulletEnabled val="1"/>
        </dgm:presLayoutVars>
      </dgm:prSet>
      <dgm:spPr/>
      <dgm:t>
        <a:bodyPr/>
        <a:lstStyle/>
        <a:p>
          <a:endParaRPr lang="en-US"/>
        </a:p>
      </dgm:t>
    </dgm:pt>
    <dgm:pt modelId="{F6AE868E-1D60-1245-B119-4150ADD9E601}" type="pres">
      <dgm:prSet presAssocID="{1A918983-7335-9D4E-90C4-779705D40473}" presName="sibTrans" presStyleLbl="sibTrans2D1" presStyleIdx="8" presStyleCnt="9"/>
      <dgm:spPr/>
      <dgm:t>
        <a:bodyPr/>
        <a:lstStyle/>
        <a:p>
          <a:endParaRPr lang="en-US"/>
        </a:p>
      </dgm:t>
    </dgm:pt>
    <dgm:pt modelId="{5F7E4FB2-FD77-7A44-9C53-6C38C13069B7}" type="pres">
      <dgm:prSet presAssocID="{456C51AF-E78B-694C-8283-FF2FEFFE7C91}" presName="child" presStyleLbl="alignAccFollowNode1" presStyleIdx="8" presStyleCnt="9" custScaleX="152409" custScaleY="128339" custLinFactY="5696" custLinFactNeighborX="866" custLinFactNeighborY="100000">
        <dgm:presLayoutVars>
          <dgm:chMax val="0"/>
          <dgm:bulletEnabled val="1"/>
        </dgm:presLayoutVars>
      </dgm:prSet>
      <dgm:spPr/>
      <dgm:t>
        <a:bodyPr/>
        <a:lstStyle/>
        <a:p>
          <a:endParaRPr lang="en-US"/>
        </a:p>
      </dgm:t>
    </dgm:pt>
  </dgm:ptLst>
  <dgm:cxnLst>
    <dgm:cxn modelId="{26B5966D-3900-3046-9370-C352BF1B7B86}" type="presOf" srcId="{20C6F1E9-1AB9-E44C-BBBE-567CAB93815D}" destId="{6A773EB5-115A-494D-93C6-A31A5D27734F}" srcOrd="0" destOrd="0" presId="urn:microsoft.com/office/officeart/2005/8/layout/lProcess1"/>
    <dgm:cxn modelId="{25B77CD9-DE5F-4C47-B097-988823A390FD}" type="presOf" srcId="{13EB274C-003C-714A-A250-8F5A4727EFA3}" destId="{210ED04E-0381-304A-A3C8-285926FCADD3}" srcOrd="0" destOrd="0" presId="urn:microsoft.com/office/officeart/2005/8/layout/lProcess1"/>
    <dgm:cxn modelId="{EAF23567-4FC7-654F-BFD1-50E80BA9990A}" srcId="{3B182D7C-4FDE-E748-9DA3-3E40AD37B0E6}" destId="{6325ADFC-4C46-BA47-849F-AC1D48ED2A3C}" srcOrd="0" destOrd="0" parTransId="{80061BA9-462E-BE47-891C-95411D1412CE}" sibTransId="{13EB274C-003C-714A-A250-8F5A4727EFA3}"/>
    <dgm:cxn modelId="{1A5D6B3D-0BD1-B845-AE66-6111F49586E0}" srcId="{C41CDFE0-1490-F14C-9149-55C3FEA04853}" destId="{6ED73D6C-ADC9-B546-84FF-7F9D30E8CDB1}" srcOrd="0" destOrd="0" parTransId="{DAA1AA62-A902-694C-9A46-0DA28BB3C581}" sibTransId="{FAE5DD90-4B15-E84A-BC35-C33D6EE62258}"/>
    <dgm:cxn modelId="{1B5CF166-CFEB-E34D-8E6D-433C10BA3CAC}" type="presOf" srcId="{6325ADFC-4C46-BA47-849F-AC1D48ED2A3C}" destId="{4B74995B-03AC-C342-9F9B-C7FE48925C08}" srcOrd="0" destOrd="0" presId="urn:microsoft.com/office/officeart/2005/8/layout/lProcess1"/>
    <dgm:cxn modelId="{952DB557-8DA1-6C49-AD3A-317FE112D25F}" type="presOf" srcId="{D2DFB6A3-539B-8549-8CC6-BB9DC461CCA5}" destId="{E3C7A754-1979-E24E-908A-1A96BC8DEEEB}" srcOrd="0" destOrd="0" presId="urn:microsoft.com/office/officeart/2005/8/layout/lProcess1"/>
    <dgm:cxn modelId="{54BB9EBD-1324-564B-B27F-778C4A701DEE}" srcId="{3B182D7C-4FDE-E748-9DA3-3E40AD37B0E6}" destId="{5B4EEF2D-95EA-5243-96E2-67519EA288BC}" srcOrd="3" destOrd="0" parTransId="{7DEF04CC-D20C-7748-A12D-E04DFF2903B4}" sibTransId="{1A918983-7335-9D4E-90C4-779705D40473}"/>
    <dgm:cxn modelId="{6C87ECA2-80EF-B54E-B959-594FC2F3CBCD}" type="presOf" srcId="{B260D9AB-B400-7640-8207-974FEFA84C23}" destId="{F54343B3-C469-F945-A121-2A6E9ECED9F7}" srcOrd="0" destOrd="0" presId="urn:microsoft.com/office/officeart/2005/8/layout/lProcess1"/>
    <dgm:cxn modelId="{687411B1-864A-B045-9DC4-518BD61EAC18}" type="presOf" srcId="{80061BA9-462E-BE47-891C-95411D1412CE}" destId="{51564930-E444-0446-963E-3DBD15708FA8}" srcOrd="0" destOrd="0" presId="urn:microsoft.com/office/officeart/2005/8/layout/lProcess1"/>
    <dgm:cxn modelId="{CCCFE155-7343-4646-BEC7-963D47A16003}" srcId="{6ED73D6C-ADC9-B546-84FF-7F9D30E8CDB1}" destId="{E4F45D41-0239-6C46-8D9C-CF017D1E7BC5}" srcOrd="2" destOrd="0" parTransId="{03FC6B4D-2EF9-2149-A9A5-C67F28951DC7}" sibTransId="{04BB26A8-0399-054C-9EFC-A67B3173A92E}"/>
    <dgm:cxn modelId="{E9D4DFD4-AEC5-784C-8672-562AC248B5CA}" type="presOf" srcId="{04BB26A8-0399-054C-9EFC-A67B3173A92E}" destId="{675662BB-22B6-8C45-A1B2-0B542F8F929A}" srcOrd="0" destOrd="0" presId="urn:microsoft.com/office/officeart/2005/8/layout/lProcess1"/>
    <dgm:cxn modelId="{5FD33C83-7694-2140-ADC6-4DF7A085BE84}" srcId="{6ED73D6C-ADC9-B546-84FF-7F9D30E8CDB1}" destId="{CB6B2185-FD74-4945-A55E-725D4D3C7AA0}" srcOrd="3" destOrd="0" parTransId="{B150ECFC-36FF-B741-B5A8-D2D168D87068}" sibTransId="{B1D341C0-88A3-9143-8B00-CD180AA346FD}"/>
    <dgm:cxn modelId="{6817E030-5A5B-A04F-A899-AFF01779ABC4}" type="presOf" srcId="{F90C46EF-E9CE-EA41-AFC8-4A8B846EE706}" destId="{411C918A-5F5F-7A43-BE84-F22F7A82875B}" srcOrd="0" destOrd="0" presId="urn:microsoft.com/office/officeart/2005/8/layout/lProcess1"/>
    <dgm:cxn modelId="{16564C7E-BCE0-8F46-A6EF-2E8D52333BDF}" srcId="{6ED73D6C-ADC9-B546-84FF-7F9D30E8CDB1}" destId="{C0795C72-97B6-AF46-9DC8-DD631A4B373A}" srcOrd="0" destOrd="0" parTransId="{20C6F1E9-1AB9-E44C-BBBE-567CAB93815D}" sibTransId="{B260D9AB-B400-7640-8207-974FEFA84C23}"/>
    <dgm:cxn modelId="{824E86C4-2C5C-514D-AF9B-B10AA483BAB5}" srcId="{3B182D7C-4FDE-E748-9DA3-3E40AD37B0E6}" destId="{BC79F86D-0111-6D40-B357-238B16B306C4}" srcOrd="2" destOrd="0" parTransId="{FB9E5142-5C74-0D49-ADC3-7E1C9ABC325D}" sibTransId="{7B612E73-8B6C-7F40-8E6D-4EDE77C12AE7}"/>
    <dgm:cxn modelId="{8506C7D2-26E0-9C43-94DC-8992C71AAE18}" srcId="{3B182D7C-4FDE-E748-9DA3-3E40AD37B0E6}" destId="{456C51AF-E78B-694C-8283-FF2FEFFE7C91}" srcOrd="4" destOrd="0" parTransId="{9A3819D6-31C7-8B4F-B420-7947E4960BF1}" sibTransId="{16CB41E3-EBC3-AA49-AA33-23FCE2B4EB4C}"/>
    <dgm:cxn modelId="{CD44B81C-D5F8-4341-A045-F83E9CFC020A}" type="presOf" srcId="{C0795C72-97B6-AF46-9DC8-DD631A4B373A}" destId="{AA648220-7590-784C-8D11-A33B71F05634}" srcOrd="0" destOrd="0" presId="urn:microsoft.com/office/officeart/2005/8/layout/lProcess1"/>
    <dgm:cxn modelId="{21211690-9136-AE43-8F0D-100675D426AC}" type="presOf" srcId="{3B182D7C-4FDE-E748-9DA3-3E40AD37B0E6}" destId="{BEF98654-184D-334A-813F-80ADA6704FE9}" srcOrd="0" destOrd="0" presId="urn:microsoft.com/office/officeart/2005/8/layout/lProcess1"/>
    <dgm:cxn modelId="{E8C16074-A408-D046-93F0-ECBA7BF11B26}" type="presOf" srcId="{456C51AF-E78B-694C-8283-FF2FEFFE7C91}" destId="{5F7E4FB2-FD77-7A44-9C53-6C38C13069B7}" srcOrd="0" destOrd="0" presId="urn:microsoft.com/office/officeart/2005/8/layout/lProcess1"/>
    <dgm:cxn modelId="{99159F1E-210E-BA45-A1E2-270D43FAD725}" type="presOf" srcId="{FE17F0D0-D901-0140-91E5-84E151CC8795}" destId="{9CD38779-5299-8340-8AA2-B9C0C3E00735}" srcOrd="0" destOrd="0" presId="urn:microsoft.com/office/officeart/2005/8/layout/lProcess1"/>
    <dgm:cxn modelId="{D88E73EC-6F62-264F-B090-03C74E4D59FC}" srcId="{3B182D7C-4FDE-E748-9DA3-3E40AD37B0E6}" destId="{D2DFB6A3-539B-8549-8CC6-BB9DC461CCA5}" srcOrd="1" destOrd="0" parTransId="{E589CD22-8CD2-2C4E-A676-89AB946048D5}" sibTransId="{FE17F0D0-D901-0140-91E5-84E151CC8795}"/>
    <dgm:cxn modelId="{CD55210A-8CEF-1C4E-A20B-812D15C206AD}" srcId="{C41CDFE0-1490-F14C-9149-55C3FEA04853}" destId="{3B182D7C-4FDE-E748-9DA3-3E40AD37B0E6}" srcOrd="1" destOrd="0" parTransId="{26F8FAB8-24C0-DF48-B88D-3BBEB1545D11}" sibTransId="{590EA0FB-01AA-B74B-BCE6-36CD77C7D5A1}"/>
    <dgm:cxn modelId="{CC6BC518-5930-8A4B-A341-3436DB5E266C}" type="presOf" srcId="{CB6B2185-FD74-4945-A55E-725D4D3C7AA0}" destId="{BE3BD152-E6CB-1C47-B7B3-8B45109836C7}" srcOrd="0" destOrd="0" presId="urn:microsoft.com/office/officeart/2005/8/layout/lProcess1"/>
    <dgm:cxn modelId="{EC146B3D-B308-9F42-AE3E-7216FD8E4407}" type="presOf" srcId="{6ED73D6C-ADC9-B546-84FF-7F9D30E8CDB1}" destId="{28616C85-2727-AA47-AED7-7426D8D65EB5}" srcOrd="0" destOrd="0" presId="urn:microsoft.com/office/officeart/2005/8/layout/lProcess1"/>
    <dgm:cxn modelId="{6B189249-761C-5049-A46E-87EA4A2347C8}" type="presOf" srcId="{1A918983-7335-9D4E-90C4-779705D40473}" destId="{F6AE868E-1D60-1245-B119-4150ADD9E601}" srcOrd="0" destOrd="0" presId="urn:microsoft.com/office/officeart/2005/8/layout/lProcess1"/>
    <dgm:cxn modelId="{B5D055DF-6C5D-9A4A-980A-589D406B87A4}" type="presOf" srcId="{BC79F86D-0111-6D40-B357-238B16B306C4}" destId="{158E4F99-99C3-C247-ACC6-4795860E6E75}" srcOrd="0" destOrd="0" presId="urn:microsoft.com/office/officeart/2005/8/layout/lProcess1"/>
    <dgm:cxn modelId="{4F8EFC40-8A8D-BB43-9F04-0F46EE9029B3}" type="presOf" srcId="{5B4EEF2D-95EA-5243-96E2-67519EA288BC}" destId="{9372A29B-EC4B-294F-B125-B64F705262EB}" srcOrd="0" destOrd="0" presId="urn:microsoft.com/office/officeart/2005/8/layout/lProcess1"/>
    <dgm:cxn modelId="{10AB16D8-9523-094B-A8AB-10B77D70076A}" type="presOf" srcId="{C41CDFE0-1490-F14C-9149-55C3FEA04853}" destId="{22B37EC3-F451-8C49-B8E1-6574C683AA2C}" srcOrd="0" destOrd="0" presId="urn:microsoft.com/office/officeart/2005/8/layout/lProcess1"/>
    <dgm:cxn modelId="{82CAA944-4F07-DF47-AF83-F70BED669030}" type="presOf" srcId="{7B612E73-8B6C-7F40-8E6D-4EDE77C12AE7}" destId="{75F2CA27-7922-8B42-B4B3-42F2FDAD3F33}" srcOrd="0" destOrd="0" presId="urn:microsoft.com/office/officeart/2005/8/layout/lProcess1"/>
    <dgm:cxn modelId="{405716C2-850A-1241-818A-F81D2F031641}" type="presOf" srcId="{FA96DCB5-3353-164B-9289-E0DAE994A373}" destId="{08D816E9-34E7-F041-A77E-3463298B7C6B}" srcOrd="0" destOrd="0" presId="urn:microsoft.com/office/officeart/2005/8/layout/lProcess1"/>
    <dgm:cxn modelId="{F53DA951-ECBA-F24A-9690-7A137F5F800E}" srcId="{6ED73D6C-ADC9-B546-84FF-7F9D30E8CDB1}" destId="{FA96DCB5-3353-164B-9289-E0DAE994A373}" srcOrd="1" destOrd="0" parTransId="{ED481E9B-661F-B749-972A-4331D19E2720}" sibTransId="{F90C46EF-E9CE-EA41-AFC8-4A8B846EE706}"/>
    <dgm:cxn modelId="{5F42EAEF-0E88-9A49-B194-389DE58555F7}" type="presOf" srcId="{E4F45D41-0239-6C46-8D9C-CF017D1E7BC5}" destId="{A3B09852-2A72-E848-9D53-511514C345D1}" srcOrd="0" destOrd="0" presId="urn:microsoft.com/office/officeart/2005/8/layout/lProcess1"/>
    <dgm:cxn modelId="{DB5E14B8-BB99-C842-AC08-20C1802F96AF}" type="presParOf" srcId="{22B37EC3-F451-8C49-B8E1-6574C683AA2C}" destId="{D1502652-4FD0-434C-8871-4B09208DE258}" srcOrd="0" destOrd="0" presId="urn:microsoft.com/office/officeart/2005/8/layout/lProcess1"/>
    <dgm:cxn modelId="{343DEFD9-FA8B-9642-8ECD-5E6F19D8D439}" type="presParOf" srcId="{D1502652-4FD0-434C-8871-4B09208DE258}" destId="{28616C85-2727-AA47-AED7-7426D8D65EB5}" srcOrd="0" destOrd="0" presId="urn:microsoft.com/office/officeart/2005/8/layout/lProcess1"/>
    <dgm:cxn modelId="{257C781E-6D63-3542-BD33-488F4FE128C5}" type="presParOf" srcId="{D1502652-4FD0-434C-8871-4B09208DE258}" destId="{6A773EB5-115A-494D-93C6-A31A5D27734F}" srcOrd="1" destOrd="0" presId="urn:microsoft.com/office/officeart/2005/8/layout/lProcess1"/>
    <dgm:cxn modelId="{0DCA34CF-2430-1442-B970-AE7AF50DF337}" type="presParOf" srcId="{D1502652-4FD0-434C-8871-4B09208DE258}" destId="{AA648220-7590-784C-8D11-A33B71F05634}" srcOrd="2" destOrd="0" presId="urn:microsoft.com/office/officeart/2005/8/layout/lProcess1"/>
    <dgm:cxn modelId="{AA6A3946-002A-2444-B1F0-DD5A32A1AEEF}" type="presParOf" srcId="{D1502652-4FD0-434C-8871-4B09208DE258}" destId="{F54343B3-C469-F945-A121-2A6E9ECED9F7}" srcOrd="3" destOrd="0" presId="urn:microsoft.com/office/officeart/2005/8/layout/lProcess1"/>
    <dgm:cxn modelId="{B87A6C60-2605-A943-8193-759902E99D69}" type="presParOf" srcId="{D1502652-4FD0-434C-8871-4B09208DE258}" destId="{08D816E9-34E7-F041-A77E-3463298B7C6B}" srcOrd="4" destOrd="0" presId="urn:microsoft.com/office/officeart/2005/8/layout/lProcess1"/>
    <dgm:cxn modelId="{D2B63E9F-CA34-6C4A-9516-028DDE890BF4}" type="presParOf" srcId="{D1502652-4FD0-434C-8871-4B09208DE258}" destId="{411C918A-5F5F-7A43-BE84-F22F7A82875B}" srcOrd="5" destOrd="0" presId="urn:microsoft.com/office/officeart/2005/8/layout/lProcess1"/>
    <dgm:cxn modelId="{DE29DEFB-8539-3E40-8CD5-7A81E5BE1D53}" type="presParOf" srcId="{D1502652-4FD0-434C-8871-4B09208DE258}" destId="{A3B09852-2A72-E848-9D53-511514C345D1}" srcOrd="6" destOrd="0" presId="urn:microsoft.com/office/officeart/2005/8/layout/lProcess1"/>
    <dgm:cxn modelId="{67CFEF6D-630D-8E48-8827-7C407011260A}" type="presParOf" srcId="{D1502652-4FD0-434C-8871-4B09208DE258}" destId="{675662BB-22B6-8C45-A1B2-0B542F8F929A}" srcOrd="7" destOrd="0" presId="urn:microsoft.com/office/officeart/2005/8/layout/lProcess1"/>
    <dgm:cxn modelId="{01B1FABE-0F51-AA4B-8010-61A32228D151}" type="presParOf" srcId="{D1502652-4FD0-434C-8871-4B09208DE258}" destId="{BE3BD152-E6CB-1C47-B7B3-8B45109836C7}" srcOrd="8" destOrd="0" presId="urn:microsoft.com/office/officeart/2005/8/layout/lProcess1"/>
    <dgm:cxn modelId="{F873A3AB-6B9C-5443-BE21-28F674823230}" type="presParOf" srcId="{22B37EC3-F451-8C49-B8E1-6574C683AA2C}" destId="{949A415A-288E-8E43-BB51-ABACCACF474F}" srcOrd="1" destOrd="0" presId="urn:microsoft.com/office/officeart/2005/8/layout/lProcess1"/>
    <dgm:cxn modelId="{6083431B-87B5-5B4A-8111-7001757F2EEC}" type="presParOf" srcId="{22B37EC3-F451-8C49-B8E1-6574C683AA2C}" destId="{6C8549F2-354B-5B44-9FEB-5052043C2E09}" srcOrd="2" destOrd="0" presId="urn:microsoft.com/office/officeart/2005/8/layout/lProcess1"/>
    <dgm:cxn modelId="{ED951FCC-0E55-4044-BDB6-8E7C7A190996}" type="presParOf" srcId="{6C8549F2-354B-5B44-9FEB-5052043C2E09}" destId="{BEF98654-184D-334A-813F-80ADA6704FE9}" srcOrd="0" destOrd="0" presId="urn:microsoft.com/office/officeart/2005/8/layout/lProcess1"/>
    <dgm:cxn modelId="{BF4265C0-BED5-2E4E-BA03-C138411609C7}" type="presParOf" srcId="{6C8549F2-354B-5B44-9FEB-5052043C2E09}" destId="{51564930-E444-0446-963E-3DBD15708FA8}" srcOrd="1" destOrd="0" presId="urn:microsoft.com/office/officeart/2005/8/layout/lProcess1"/>
    <dgm:cxn modelId="{C3D9006F-59E2-0B40-81D5-285CDA0E81C1}" type="presParOf" srcId="{6C8549F2-354B-5B44-9FEB-5052043C2E09}" destId="{4B74995B-03AC-C342-9F9B-C7FE48925C08}" srcOrd="2" destOrd="0" presId="urn:microsoft.com/office/officeart/2005/8/layout/lProcess1"/>
    <dgm:cxn modelId="{882FA880-00DD-A24C-8754-FD699B9F7DBD}" type="presParOf" srcId="{6C8549F2-354B-5B44-9FEB-5052043C2E09}" destId="{210ED04E-0381-304A-A3C8-285926FCADD3}" srcOrd="3" destOrd="0" presId="urn:microsoft.com/office/officeart/2005/8/layout/lProcess1"/>
    <dgm:cxn modelId="{78596261-8390-D745-90D2-1CA6ECE67560}" type="presParOf" srcId="{6C8549F2-354B-5B44-9FEB-5052043C2E09}" destId="{E3C7A754-1979-E24E-908A-1A96BC8DEEEB}" srcOrd="4" destOrd="0" presId="urn:microsoft.com/office/officeart/2005/8/layout/lProcess1"/>
    <dgm:cxn modelId="{2B194F46-60F7-1A4F-ADBD-91211E7B9C89}" type="presParOf" srcId="{6C8549F2-354B-5B44-9FEB-5052043C2E09}" destId="{9CD38779-5299-8340-8AA2-B9C0C3E00735}" srcOrd="5" destOrd="0" presId="urn:microsoft.com/office/officeart/2005/8/layout/lProcess1"/>
    <dgm:cxn modelId="{C54AB862-6879-8D41-97EB-72B41621698D}" type="presParOf" srcId="{6C8549F2-354B-5B44-9FEB-5052043C2E09}" destId="{158E4F99-99C3-C247-ACC6-4795860E6E75}" srcOrd="6" destOrd="0" presId="urn:microsoft.com/office/officeart/2005/8/layout/lProcess1"/>
    <dgm:cxn modelId="{BFF0FE6C-E9D3-A042-9989-5EFFC9BDEDF8}" type="presParOf" srcId="{6C8549F2-354B-5B44-9FEB-5052043C2E09}" destId="{75F2CA27-7922-8B42-B4B3-42F2FDAD3F33}" srcOrd="7" destOrd="0" presId="urn:microsoft.com/office/officeart/2005/8/layout/lProcess1"/>
    <dgm:cxn modelId="{C10DEF42-12F6-A643-ABE3-755D76B3865E}" type="presParOf" srcId="{6C8549F2-354B-5B44-9FEB-5052043C2E09}" destId="{9372A29B-EC4B-294F-B125-B64F705262EB}" srcOrd="8" destOrd="0" presId="urn:microsoft.com/office/officeart/2005/8/layout/lProcess1"/>
    <dgm:cxn modelId="{471F8B39-FE25-944F-85BF-4DA21999F775}" type="presParOf" srcId="{6C8549F2-354B-5B44-9FEB-5052043C2E09}" destId="{F6AE868E-1D60-1245-B119-4150ADD9E601}" srcOrd="9" destOrd="0" presId="urn:microsoft.com/office/officeart/2005/8/layout/lProcess1"/>
    <dgm:cxn modelId="{2324D1A3-9104-0245-B72C-EAC0A0D214F1}" type="presParOf" srcId="{6C8549F2-354B-5B44-9FEB-5052043C2E09}" destId="{5F7E4FB2-FD77-7A44-9C53-6C38C13069B7}" srcOrd="10"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1CDFE0-1490-F14C-9149-55C3FEA04853}" type="doc">
      <dgm:prSet loTypeId="urn:microsoft.com/office/officeart/2005/8/layout/lProcess1" loCatId="process" qsTypeId="urn:microsoft.com/office/officeart/2005/8/quickstyle/simple4" qsCatId="simple" csTypeId="urn:microsoft.com/office/officeart/2005/8/colors/accent1_2#3" csCatId="accent1" phldr="1"/>
      <dgm:spPr/>
      <dgm:t>
        <a:bodyPr/>
        <a:lstStyle/>
        <a:p>
          <a:endParaRPr lang="en-US"/>
        </a:p>
      </dgm:t>
    </dgm:pt>
    <dgm:pt modelId="{6ED73D6C-ADC9-B546-84FF-7F9D30E8CDB1}">
      <dgm:prSet phldrT="[Text]"/>
      <dgm:spPr/>
      <dgm:t>
        <a:bodyPr/>
        <a:lstStyle/>
        <a:p>
          <a:r>
            <a:rPr lang="en-US" dirty="0" smtClean="0">
              <a:solidFill>
                <a:schemeClr val="bg2"/>
              </a:solidFill>
            </a:rPr>
            <a:t>Persuasion</a:t>
          </a:r>
          <a:r>
            <a:rPr lang="en-US" dirty="0" smtClean="0"/>
            <a:t>	</a:t>
          </a:r>
          <a:endParaRPr lang="en-US" dirty="0"/>
        </a:p>
      </dgm:t>
    </dgm:pt>
    <dgm:pt modelId="{DAA1AA62-A902-694C-9A46-0DA28BB3C581}" type="parTrans" cxnId="{1A5D6B3D-0BD1-B845-AE66-6111F49586E0}">
      <dgm:prSet/>
      <dgm:spPr/>
      <dgm:t>
        <a:bodyPr/>
        <a:lstStyle/>
        <a:p>
          <a:endParaRPr lang="en-US"/>
        </a:p>
      </dgm:t>
    </dgm:pt>
    <dgm:pt modelId="{FAE5DD90-4B15-E84A-BC35-C33D6EE62258}" type="sibTrans" cxnId="{1A5D6B3D-0BD1-B845-AE66-6111F49586E0}">
      <dgm:prSet/>
      <dgm:spPr/>
      <dgm:t>
        <a:bodyPr/>
        <a:lstStyle/>
        <a:p>
          <a:endParaRPr lang="en-US"/>
        </a:p>
      </dgm:t>
    </dgm:pt>
    <dgm:pt modelId="{C0795C72-97B6-AF46-9DC8-DD631A4B373A}">
      <dgm:prSet phldrT="[Text]" custT="1"/>
      <dgm:spPr/>
      <dgm:t>
        <a:bodyPr/>
        <a:lstStyle/>
        <a:p>
          <a:r>
            <a:rPr lang="en-US" sz="2000" dirty="0" smtClean="0"/>
            <a:t> Thesis:  Everyone should give blood</a:t>
          </a:r>
        </a:p>
      </dgm:t>
    </dgm:pt>
    <dgm:pt modelId="{20C6F1E9-1AB9-E44C-BBBE-567CAB93815D}" type="parTrans" cxnId="{16564C7E-BCE0-8F46-A6EF-2E8D52333BDF}">
      <dgm:prSet/>
      <dgm:spPr/>
      <dgm:t>
        <a:bodyPr/>
        <a:lstStyle/>
        <a:p>
          <a:endParaRPr lang="en-US" dirty="0"/>
        </a:p>
      </dgm:t>
    </dgm:pt>
    <dgm:pt modelId="{B260D9AB-B400-7640-8207-974FEFA84C23}" type="sibTrans" cxnId="{16564C7E-BCE0-8F46-A6EF-2E8D52333BDF}">
      <dgm:prSet/>
      <dgm:spPr/>
      <dgm:t>
        <a:bodyPr/>
        <a:lstStyle/>
        <a:p>
          <a:endParaRPr lang="en-US" dirty="0"/>
        </a:p>
      </dgm:t>
    </dgm:pt>
    <dgm:pt modelId="{3B182D7C-4FDE-E748-9DA3-3E40AD37B0E6}">
      <dgm:prSet phldrT="[Text]"/>
      <dgm:spPr/>
      <dgm:t>
        <a:bodyPr/>
        <a:lstStyle/>
        <a:p>
          <a:r>
            <a:rPr lang="en-US" dirty="0" smtClean="0">
              <a:solidFill>
                <a:srgbClr val="333333"/>
              </a:solidFill>
            </a:rPr>
            <a:t>Argument</a:t>
          </a:r>
          <a:endParaRPr lang="en-US" dirty="0">
            <a:solidFill>
              <a:srgbClr val="333333"/>
            </a:solidFill>
          </a:endParaRPr>
        </a:p>
      </dgm:t>
    </dgm:pt>
    <dgm:pt modelId="{26F8FAB8-24C0-DF48-B88D-3BBEB1545D11}" type="parTrans" cxnId="{CD55210A-8CEF-1C4E-A20B-812D15C206AD}">
      <dgm:prSet/>
      <dgm:spPr/>
      <dgm:t>
        <a:bodyPr/>
        <a:lstStyle/>
        <a:p>
          <a:endParaRPr lang="en-US"/>
        </a:p>
      </dgm:t>
    </dgm:pt>
    <dgm:pt modelId="{590EA0FB-01AA-B74B-BCE6-36CD77C7D5A1}" type="sibTrans" cxnId="{CD55210A-8CEF-1C4E-A20B-812D15C206AD}">
      <dgm:prSet/>
      <dgm:spPr/>
      <dgm:t>
        <a:bodyPr/>
        <a:lstStyle/>
        <a:p>
          <a:endParaRPr lang="en-US"/>
        </a:p>
      </dgm:t>
    </dgm:pt>
    <dgm:pt modelId="{6325ADFC-4C46-BA47-849F-AC1D48ED2A3C}">
      <dgm:prSet phldrT="[Text]" custT="1"/>
      <dgm:spPr/>
      <dgm:t>
        <a:bodyPr/>
        <a:lstStyle/>
        <a:p>
          <a:r>
            <a:rPr lang="en-US" sz="2000" dirty="0" smtClean="0"/>
            <a:t>Giving blood to save lives is just as important as giving money to save lives.</a:t>
          </a:r>
          <a:endParaRPr lang="en-US" sz="2000" dirty="0"/>
        </a:p>
      </dgm:t>
    </dgm:pt>
    <dgm:pt modelId="{80061BA9-462E-BE47-891C-95411D1412CE}" type="parTrans" cxnId="{EAF23567-4FC7-654F-BFD1-50E80BA9990A}">
      <dgm:prSet/>
      <dgm:spPr/>
      <dgm:t>
        <a:bodyPr/>
        <a:lstStyle/>
        <a:p>
          <a:endParaRPr lang="en-US" dirty="0"/>
        </a:p>
      </dgm:t>
    </dgm:pt>
    <dgm:pt modelId="{13EB274C-003C-714A-A250-8F5A4727EFA3}" type="sibTrans" cxnId="{EAF23567-4FC7-654F-BFD1-50E80BA9990A}">
      <dgm:prSet/>
      <dgm:spPr/>
      <dgm:t>
        <a:bodyPr/>
        <a:lstStyle/>
        <a:p>
          <a:endParaRPr lang="en-US" dirty="0"/>
        </a:p>
      </dgm:t>
    </dgm:pt>
    <dgm:pt modelId="{D2DFB6A3-539B-8549-8CC6-BB9DC461CCA5}">
      <dgm:prSet phldrT="[Text]" custT="1"/>
      <dgm:spPr/>
      <dgm:t>
        <a:bodyPr/>
        <a:lstStyle/>
        <a:p>
          <a:r>
            <a:rPr lang="en-US" sz="2000" i="1" dirty="0" smtClean="0"/>
            <a:t>Logos:  “</a:t>
          </a:r>
          <a:r>
            <a:rPr lang="en-US" sz="2000" dirty="0" smtClean="0"/>
            <a:t>One pint of blood can save up to three lives” (americasblood.org)</a:t>
          </a:r>
          <a:endParaRPr lang="en-US" sz="2000" i="1" dirty="0"/>
        </a:p>
      </dgm:t>
    </dgm:pt>
    <dgm:pt modelId="{E589CD22-8CD2-2C4E-A676-89AB946048D5}" type="parTrans" cxnId="{D88E73EC-6F62-264F-B090-03C74E4D59FC}">
      <dgm:prSet/>
      <dgm:spPr/>
      <dgm:t>
        <a:bodyPr/>
        <a:lstStyle/>
        <a:p>
          <a:endParaRPr lang="en-US"/>
        </a:p>
      </dgm:t>
    </dgm:pt>
    <dgm:pt modelId="{FE17F0D0-D901-0140-91E5-84E151CC8795}" type="sibTrans" cxnId="{D88E73EC-6F62-264F-B090-03C74E4D59FC}">
      <dgm:prSet/>
      <dgm:spPr/>
      <dgm:t>
        <a:bodyPr/>
        <a:lstStyle/>
        <a:p>
          <a:endParaRPr lang="en-US" dirty="0"/>
        </a:p>
      </dgm:t>
    </dgm:pt>
    <dgm:pt modelId="{E4F45D41-0239-6C46-8D9C-CF017D1E7BC5}">
      <dgm:prSet custT="1"/>
      <dgm:spPr/>
      <dgm:t>
        <a:bodyPr/>
        <a:lstStyle/>
        <a:p>
          <a:r>
            <a:rPr lang="en-US" sz="2000" dirty="0" smtClean="0"/>
            <a:t>Pathos:  Caring for others who are ill by donating blood indicates one’s love for mankind.</a:t>
          </a:r>
          <a:endParaRPr lang="en-US" sz="2000" dirty="0"/>
        </a:p>
      </dgm:t>
    </dgm:pt>
    <dgm:pt modelId="{03FC6B4D-2EF9-2149-A9A5-C67F28951DC7}" type="parTrans" cxnId="{CCCFE155-7343-4646-BEC7-963D47A16003}">
      <dgm:prSet/>
      <dgm:spPr/>
      <dgm:t>
        <a:bodyPr/>
        <a:lstStyle/>
        <a:p>
          <a:endParaRPr lang="en-US"/>
        </a:p>
      </dgm:t>
    </dgm:pt>
    <dgm:pt modelId="{04BB26A8-0399-054C-9EFC-A67B3173A92E}" type="sibTrans" cxnId="{CCCFE155-7343-4646-BEC7-963D47A16003}">
      <dgm:prSet/>
      <dgm:spPr/>
      <dgm:t>
        <a:bodyPr/>
        <a:lstStyle/>
        <a:p>
          <a:endParaRPr lang="en-US" dirty="0"/>
        </a:p>
      </dgm:t>
    </dgm:pt>
    <dgm:pt modelId="{5B4EEF2D-95EA-5243-96E2-67519EA288BC}">
      <dgm:prSet custT="1"/>
      <dgm:spPr/>
      <dgm:t>
        <a:bodyPr/>
        <a:lstStyle/>
        <a:p>
          <a:r>
            <a:rPr lang="en-US" sz="1800" dirty="0" smtClean="0"/>
            <a:t>Requires critical reading of the text(s):analyze the significance of opposing claims (evaluate quality of source) </a:t>
          </a:r>
          <a:endParaRPr lang="en-US" sz="1800" dirty="0"/>
        </a:p>
      </dgm:t>
    </dgm:pt>
    <dgm:pt modelId="{7DEF04CC-D20C-7748-A12D-E04DFF2903B4}" type="parTrans" cxnId="{54BB9EBD-1324-564B-B27F-778C4A701DEE}">
      <dgm:prSet/>
      <dgm:spPr/>
      <dgm:t>
        <a:bodyPr/>
        <a:lstStyle/>
        <a:p>
          <a:endParaRPr lang="en-US"/>
        </a:p>
      </dgm:t>
    </dgm:pt>
    <dgm:pt modelId="{1A918983-7335-9D4E-90C4-779705D40473}" type="sibTrans" cxnId="{54BB9EBD-1324-564B-B27F-778C4A701DEE}">
      <dgm:prSet/>
      <dgm:spPr/>
      <dgm:t>
        <a:bodyPr/>
        <a:lstStyle/>
        <a:p>
          <a:endParaRPr lang="en-US" dirty="0"/>
        </a:p>
      </dgm:t>
    </dgm:pt>
    <dgm:pt modelId="{BC79F86D-0111-6D40-B357-238B16B306C4}">
      <dgm:prSet custT="1"/>
      <dgm:spPr/>
      <dgm:t>
        <a:bodyPr/>
        <a:lstStyle/>
        <a:p>
          <a:r>
            <a:rPr lang="en-US" sz="2000" dirty="0" smtClean="0"/>
            <a:t>Is grounded more in logic:  “Giving blood is charity, just like giving money to the poor.  Both acts save lives” (</a:t>
          </a:r>
          <a:r>
            <a:rPr lang="en-US" sz="2000" dirty="0" err="1" smtClean="0"/>
            <a:t>Gefori</a:t>
          </a:r>
          <a:r>
            <a:rPr lang="en-US" sz="2000" dirty="0" smtClean="0"/>
            <a:t>, 2007).</a:t>
          </a:r>
          <a:endParaRPr lang="en-US" sz="2000" dirty="0"/>
        </a:p>
      </dgm:t>
    </dgm:pt>
    <dgm:pt modelId="{FB9E5142-5C74-0D49-ADC3-7E1C9ABC325D}" type="parTrans" cxnId="{824E86C4-2C5C-514D-AF9B-B10AA483BAB5}">
      <dgm:prSet/>
      <dgm:spPr/>
      <dgm:t>
        <a:bodyPr/>
        <a:lstStyle/>
        <a:p>
          <a:endParaRPr lang="en-US"/>
        </a:p>
      </dgm:t>
    </dgm:pt>
    <dgm:pt modelId="{7B612E73-8B6C-7F40-8E6D-4EDE77C12AE7}" type="sibTrans" cxnId="{824E86C4-2C5C-514D-AF9B-B10AA483BAB5}">
      <dgm:prSet/>
      <dgm:spPr/>
      <dgm:t>
        <a:bodyPr/>
        <a:lstStyle/>
        <a:p>
          <a:endParaRPr lang="en-US" dirty="0"/>
        </a:p>
      </dgm:t>
    </dgm:pt>
    <dgm:pt modelId="{FA96DCB5-3353-164B-9289-E0DAE994A373}">
      <dgm:prSet custT="1"/>
      <dgm:spPr/>
      <dgm:t>
        <a:bodyPr/>
        <a:lstStyle/>
        <a:p>
          <a:r>
            <a:rPr lang="en-US" sz="1800" i="0" dirty="0" smtClean="0"/>
            <a:t>Ethos:  “The American Red Cross is the nation’s premier emergency response organization” (redcross.org)</a:t>
          </a:r>
          <a:endParaRPr lang="en-US" sz="1800" i="0" dirty="0"/>
        </a:p>
      </dgm:t>
    </dgm:pt>
    <dgm:pt modelId="{ED481E9B-661F-B749-972A-4331D19E2720}" type="parTrans" cxnId="{F53DA951-ECBA-F24A-9690-7A137F5F800E}">
      <dgm:prSet/>
      <dgm:spPr/>
      <dgm:t>
        <a:bodyPr/>
        <a:lstStyle/>
        <a:p>
          <a:endParaRPr lang="en-US"/>
        </a:p>
      </dgm:t>
    </dgm:pt>
    <dgm:pt modelId="{F90C46EF-E9CE-EA41-AFC8-4A8B846EE706}" type="sibTrans" cxnId="{F53DA951-ECBA-F24A-9690-7A137F5F800E}">
      <dgm:prSet/>
      <dgm:spPr/>
      <dgm:t>
        <a:bodyPr/>
        <a:lstStyle/>
        <a:p>
          <a:endParaRPr lang="en-US" dirty="0"/>
        </a:p>
      </dgm:t>
    </dgm:pt>
    <dgm:pt modelId="{CB6B2185-FD74-4945-A55E-725D4D3C7AA0}">
      <dgm:prSet custT="1"/>
      <dgm:spPr/>
      <dgm:t>
        <a:bodyPr/>
        <a:lstStyle/>
        <a:p>
          <a:r>
            <a:rPr lang="en-US" sz="2000" dirty="0" smtClean="0"/>
            <a:t>Action:  Give blood today.</a:t>
          </a:r>
          <a:endParaRPr lang="en-US" sz="2000" dirty="0"/>
        </a:p>
      </dgm:t>
    </dgm:pt>
    <dgm:pt modelId="{B150ECFC-36FF-B741-B5A8-D2D168D87068}" type="parTrans" cxnId="{5FD33C83-7694-2140-ADC6-4DF7A085BE84}">
      <dgm:prSet/>
      <dgm:spPr/>
      <dgm:t>
        <a:bodyPr/>
        <a:lstStyle/>
        <a:p>
          <a:endParaRPr lang="en-US"/>
        </a:p>
      </dgm:t>
    </dgm:pt>
    <dgm:pt modelId="{B1D341C0-88A3-9143-8B00-CD180AA346FD}" type="sibTrans" cxnId="{5FD33C83-7694-2140-ADC6-4DF7A085BE84}">
      <dgm:prSet/>
      <dgm:spPr/>
      <dgm:t>
        <a:bodyPr/>
        <a:lstStyle/>
        <a:p>
          <a:endParaRPr lang="en-US"/>
        </a:p>
      </dgm:t>
    </dgm:pt>
    <dgm:pt modelId="{456C51AF-E78B-694C-8283-FF2FEFFE7C91}">
      <dgm:prSet custT="1"/>
      <dgm:spPr/>
      <dgm:t>
        <a:bodyPr/>
        <a:lstStyle/>
        <a:p>
          <a:r>
            <a:rPr lang="en-US" sz="1800" dirty="0" smtClean="0"/>
            <a:t>Addresses counterclaims: “More than 4,000 people were affected by contaminate blood the 1970s and 80s” (bbc.co.uk/news)</a:t>
          </a:r>
          <a:endParaRPr lang="en-US" sz="1800" dirty="0"/>
        </a:p>
      </dgm:t>
    </dgm:pt>
    <dgm:pt modelId="{9A3819D6-31C7-8B4F-B420-7947E4960BF1}" type="parTrans" cxnId="{8506C7D2-26E0-9C43-94DC-8992C71AAE18}">
      <dgm:prSet/>
      <dgm:spPr/>
      <dgm:t>
        <a:bodyPr/>
        <a:lstStyle/>
        <a:p>
          <a:endParaRPr lang="en-US"/>
        </a:p>
      </dgm:t>
    </dgm:pt>
    <dgm:pt modelId="{16CB41E3-EBC3-AA49-AA33-23FCE2B4EB4C}" type="sibTrans" cxnId="{8506C7D2-26E0-9C43-94DC-8992C71AAE18}">
      <dgm:prSet/>
      <dgm:spPr/>
      <dgm:t>
        <a:bodyPr/>
        <a:lstStyle/>
        <a:p>
          <a:endParaRPr lang="en-US"/>
        </a:p>
      </dgm:t>
    </dgm:pt>
    <dgm:pt modelId="{22B37EC3-F451-8C49-B8E1-6574C683AA2C}" type="pres">
      <dgm:prSet presAssocID="{C41CDFE0-1490-F14C-9149-55C3FEA04853}" presName="Name0" presStyleCnt="0">
        <dgm:presLayoutVars>
          <dgm:dir/>
          <dgm:animLvl val="lvl"/>
          <dgm:resizeHandles val="exact"/>
        </dgm:presLayoutVars>
      </dgm:prSet>
      <dgm:spPr/>
      <dgm:t>
        <a:bodyPr/>
        <a:lstStyle/>
        <a:p>
          <a:endParaRPr lang="en-US"/>
        </a:p>
      </dgm:t>
    </dgm:pt>
    <dgm:pt modelId="{D1502652-4FD0-434C-8871-4B09208DE258}" type="pres">
      <dgm:prSet presAssocID="{6ED73D6C-ADC9-B546-84FF-7F9D30E8CDB1}" presName="vertFlow" presStyleCnt="0"/>
      <dgm:spPr/>
    </dgm:pt>
    <dgm:pt modelId="{28616C85-2727-AA47-AED7-7426D8D65EB5}" type="pres">
      <dgm:prSet presAssocID="{6ED73D6C-ADC9-B546-84FF-7F9D30E8CDB1}" presName="header" presStyleLbl="node1" presStyleIdx="0" presStyleCnt="2" custScaleX="150697" custScaleY="76036" custLinFactY="-47574" custLinFactNeighborX="492" custLinFactNeighborY="-100000"/>
      <dgm:spPr/>
      <dgm:t>
        <a:bodyPr/>
        <a:lstStyle/>
        <a:p>
          <a:endParaRPr lang="en-US"/>
        </a:p>
      </dgm:t>
    </dgm:pt>
    <dgm:pt modelId="{6A773EB5-115A-494D-93C6-A31A5D27734F}" type="pres">
      <dgm:prSet presAssocID="{20C6F1E9-1AB9-E44C-BBBE-567CAB93815D}" presName="parTrans" presStyleLbl="sibTrans2D1" presStyleIdx="0" presStyleCnt="9"/>
      <dgm:spPr/>
      <dgm:t>
        <a:bodyPr/>
        <a:lstStyle/>
        <a:p>
          <a:endParaRPr lang="en-US"/>
        </a:p>
      </dgm:t>
    </dgm:pt>
    <dgm:pt modelId="{AA648220-7590-784C-8D11-A33B71F05634}" type="pres">
      <dgm:prSet presAssocID="{C0795C72-97B6-AF46-9DC8-DD631A4B373A}" presName="child" presStyleLbl="alignAccFollowNode1" presStyleIdx="0" presStyleCnt="9" custScaleX="148715" custScaleY="127258" custLinFactNeighborX="-1819" custLinFactNeighborY="-82280">
        <dgm:presLayoutVars>
          <dgm:chMax val="0"/>
          <dgm:bulletEnabled val="1"/>
        </dgm:presLayoutVars>
      </dgm:prSet>
      <dgm:spPr/>
      <dgm:t>
        <a:bodyPr/>
        <a:lstStyle/>
        <a:p>
          <a:endParaRPr lang="en-US"/>
        </a:p>
      </dgm:t>
    </dgm:pt>
    <dgm:pt modelId="{F54343B3-C469-F945-A121-2A6E9ECED9F7}" type="pres">
      <dgm:prSet presAssocID="{B260D9AB-B400-7640-8207-974FEFA84C23}" presName="sibTrans" presStyleLbl="sibTrans2D1" presStyleIdx="1" presStyleCnt="9"/>
      <dgm:spPr/>
      <dgm:t>
        <a:bodyPr/>
        <a:lstStyle/>
        <a:p>
          <a:endParaRPr lang="en-US"/>
        </a:p>
      </dgm:t>
    </dgm:pt>
    <dgm:pt modelId="{08D816E9-34E7-F041-A77E-3463298B7C6B}" type="pres">
      <dgm:prSet presAssocID="{FA96DCB5-3353-164B-9289-E0DAE994A373}" presName="child" presStyleLbl="alignAccFollowNode1" presStyleIdx="1" presStyleCnt="9" custScaleX="147776" custScaleY="131023" custLinFactNeighborX="213" custLinFactNeighborY="-87560">
        <dgm:presLayoutVars>
          <dgm:chMax val="0"/>
          <dgm:bulletEnabled val="1"/>
        </dgm:presLayoutVars>
      </dgm:prSet>
      <dgm:spPr/>
      <dgm:t>
        <a:bodyPr/>
        <a:lstStyle/>
        <a:p>
          <a:endParaRPr lang="en-US"/>
        </a:p>
      </dgm:t>
    </dgm:pt>
    <dgm:pt modelId="{411C918A-5F5F-7A43-BE84-F22F7A82875B}" type="pres">
      <dgm:prSet presAssocID="{F90C46EF-E9CE-EA41-AFC8-4A8B846EE706}" presName="sibTrans" presStyleLbl="sibTrans2D1" presStyleIdx="2" presStyleCnt="9"/>
      <dgm:spPr/>
      <dgm:t>
        <a:bodyPr/>
        <a:lstStyle/>
        <a:p>
          <a:endParaRPr lang="en-US"/>
        </a:p>
      </dgm:t>
    </dgm:pt>
    <dgm:pt modelId="{A3B09852-2A72-E848-9D53-511514C345D1}" type="pres">
      <dgm:prSet presAssocID="{E4F45D41-0239-6C46-8D9C-CF017D1E7BC5}" presName="child" presStyleLbl="alignAccFollowNode1" presStyleIdx="2" presStyleCnt="9" custScaleX="148850" custScaleY="127521" custLinFactNeighborX="-938" custLinFactNeighborY="-58155">
        <dgm:presLayoutVars>
          <dgm:chMax val="0"/>
          <dgm:bulletEnabled val="1"/>
        </dgm:presLayoutVars>
      </dgm:prSet>
      <dgm:spPr/>
      <dgm:t>
        <a:bodyPr/>
        <a:lstStyle/>
        <a:p>
          <a:endParaRPr lang="en-US"/>
        </a:p>
      </dgm:t>
    </dgm:pt>
    <dgm:pt modelId="{675662BB-22B6-8C45-A1B2-0B542F8F929A}" type="pres">
      <dgm:prSet presAssocID="{04BB26A8-0399-054C-9EFC-A67B3173A92E}" presName="sibTrans" presStyleLbl="sibTrans2D1" presStyleIdx="3" presStyleCnt="9"/>
      <dgm:spPr/>
      <dgm:t>
        <a:bodyPr/>
        <a:lstStyle/>
        <a:p>
          <a:endParaRPr lang="en-US"/>
        </a:p>
      </dgm:t>
    </dgm:pt>
    <dgm:pt modelId="{BE3BD152-E6CB-1C47-B7B3-8B45109836C7}" type="pres">
      <dgm:prSet presAssocID="{CB6B2185-FD74-4945-A55E-725D4D3C7AA0}" presName="child" presStyleLbl="alignAccFollowNode1" presStyleIdx="3" presStyleCnt="9" custScaleX="149920" custScaleY="169089" custLinFactNeighborX="-403" custLinFactNeighborY="-32011">
        <dgm:presLayoutVars>
          <dgm:chMax val="0"/>
          <dgm:bulletEnabled val="1"/>
        </dgm:presLayoutVars>
      </dgm:prSet>
      <dgm:spPr/>
      <dgm:t>
        <a:bodyPr/>
        <a:lstStyle/>
        <a:p>
          <a:endParaRPr lang="en-US"/>
        </a:p>
      </dgm:t>
    </dgm:pt>
    <dgm:pt modelId="{949A415A-288E-8E43-BB51-ABACCACF474F}" type="pres">
      <dgm:prSet presAssocID="{6ED73D6C-ADC9-B546-84FF-7F9D30E8CDB1}" presName="hSp" presStyleCnt="0"/>
      <dgm:spPr/>
    </dgm:pt>
    <dgm:pt modelId="{6C8549F2-354B-5B44-9FEB-5052043C2E09}" type="pres">
      <dgm:prSet presAssocID="{3B182D7C-4FDE-E748-9DA3-3E40AD37B0E6}" presName="vertFlow" presStyleCnt="0"/>
      <dgm:spPr/>
    </dgm:pt>
    <dgm:pt modelId="{BEF98654-184D-334A-813F-80ADA6704FE9}" type="pres">
      <dgm:prSet presAssocID="{3B182D7C-4FDE-E748-9DA3-3E40AD37B0E6}" presName="header" presStyleLbl="node1" presStyleIdx="1" presStyleCnt="2" custScaleX="153083" custScaleY="74234" custLinFactNeighborX="2743" custLinFactNeighborY="-76698"/>
      <dgm:spPr/>
      <dgm:t>
        <a:bodyPr/>
        <a:lstStyle/>
        <a:p>
          <a:endParaRPr lang="en-US"/>
        </a:p>
      </dgm:t>
    </dgm:pt>
    <dgm:pt modelId="{51564930-E444-0446-963E-3DBD15708FA8}" type="pres">
      <dgm:prSet presAssocID="{80061BA9-462E-BE47-891C-95411D1412CE}" presName="parTrans" presStyleLbl="sibTrans2D1" presStyleIdx="4" presStyleCnt="9" custLinFactNeighborY="40487"/>
      <dgm:spPr/>
      <dgm:t>
        <a:bodyPr/>
        <a:lstStyle/>
        <a:p>
          <a:endParaRPr lang="en-US"/>
        </a:p>
      </dgm:t>
    </dgm:pt>
    <dgm:pt modelId="{4B74995B-03AC-C342-9F9B-C7FE48925C08}" type="pres">
      <dgm:prSet presAssocID="{6325ADFC-4C46-BA47-849F-AC1D48ED2A3C}" presName="child" presStyleLbl="alignAccFollowNode1" presStyleIdx="4" presStyleCnt="9" custScaleX="153690" custScaleY="106846" custLinFactY="-6462" custLinFactNeighborX="2471" custLinFactNeighborY="-100000">
        <dgm:presLayoutVars>
          <dgm:chMax val="0"/>
          <dgm:bulletEnabled val="1"/>
        </dgm:presLayoutVars>
      </dgm:prSet>
      <dgm:spPr/>
      <dgm:t>
        <a:bodyPr/>
        <a:lstStyle/>
        <a:p>
          <a:endParaRPr lang="en-US"/>
        </a:p>
      </dgm:t>
    </dgm:pt>
    <dgm:pt modelId="{210ED04E-0381-304A-A3C8-285926FCADD3}" type="pres">
      <dgm:prSet presAssocID="{13EB274C-003C-714A-A250-8F5A4727EFA3}" presName="sibTrans" presStyleLbl="sibTrans2D1" presStyleIdx="5" presStyleCnt="9" custScaleY="203980"/>
      <dgm:spPr/>
      <dgm:t>
        <a:bodyPr/>
        <a:lstStyle/>
        <a:p>
          <a:endParaRPr lang="en-US"/>
        </a:p>
      </dgm:t>
    </dgm:pt>
    <dgm:pt modelId="{E3C7A754-1979-E24E-908A-1A96BC8DEEEB}" type="pres">
      <dgm:prSet presAssocID="{D2DFB6A3-539B-8549-8CC6-BB9DC461CCA5}" presName="child" presStyleLbl="alignAccFollowNode1" presStyleIdx="5" presStyleCnt="9" custScaleX="152889" custLinFactNeighborX="626" custLinFactNeighborY="-27876">
        <dgm:presLayoutVars>
          <dgm:chMax val="0"/>
          <dgm:bulletEnabled val="1"/>
        </dgm:presLayoutVars>
      </dgm:prSet>
      <dgm:spPr/>
      <dgm:t>
        <a:bodyPr/>
        <a:lstStyle/>
        <a:p>
          <a:endParaRPr lang="en-US"/>
        </a:p>
      </dgm:t>
    </dgm:pt>
    <dgm:pt modelId="{9CD38779-5299-8340-8AA2-B9C0C3E00735}" type="pres">
      <dgm:prSet presAssocID="{FE17F0D0-D901-0140-91E5-84E151CC8795}" presName="sibTrans" presStyleLbl="sibTrans2D1" presStyleIdx="6" presStyleCnt="9" custFlipHor="1" custScaleX="103000" custScaleY="207070" custLinFactNeighborX="8090" custLinFactNeighborY="-20244"/>
      <dgm:spPr/>
      <dgm:t>
        <a:bodyPr/>
        <a:lstStyle/>
        <a:p>
          <a:endParaRPr lang="en-US"/>
        </a:p>
      </dgm:t>
    </dgm:pt>
    <dgm:pt modelId="{158E4F99-99C3-C247-ACC6-4795860E6E75}" type="pres">
      <dgm:prSet presAssocID="{BC79F86D-0111-6D40-B357-238B16B306C4}" presName="child" presStyleLbl="alignAccFollowNode1" presStyleIdx="6" presStyleCnt="9" custScaleX="153997" custScaleY="146090" custLinFactNeighborX="72" custLinFactNeighborY="61168">
        <dgm:presLayoutVars>
          <dgm:chMax val="0"/>
          <dgm:bulletEnabled val="1"/>
        </dgm:presLayoutVars>
      </dgm:prSet>
      <dgm:spPr/>
      <dgm:t>
        <a:bodyPr/>
        <a:lstStyle/>
        <a:p>
          <a:endParaRPr lang="en-US"/>
        </a:p>
      </dgm:t>
    </dgm:pt>
    <dgm:pt modelId="{75F2CA27-7922-8B42-B4B3-42F2FDAD3F33}" type="pres">
      <dgm:prSet presAssocID="{7B612E73-8B6C-7F40-8E6D-4EDE77C12AE7}" presName="sibTrans" presStyleLbl="sibTrans2D1" presStyleIdx="7" presStyleCnt="9" custScaleX="80373" custScaleY="114273" custLinFactNeighborX="32370"/>
      <dgm:spPr/>
      <dgm:t>
        <a:bodyPr/>
        <a:lstStyle/>
        <a:p>
          <a:endParaRPr lang="en-US"/>
        </a:p>
      </dgm:t>
    </dgm:pt>
    <dgm:pt modelId="{9372A29B-EC4B-294F-B125-B64F705262EB}" type="pres">
      <dgm:prSet presAssocID="{5B4EEF2D-95EA-5243-96E2-67519EA288BC}" presName="child" presStyleLbl="alignAccFollowNode1" presStyleIdx="7" presStyleCnt="9" custScaleX="154111" custScaleY="115626" custLinFactNeighborX="15" custLinFactNeighborY="53525">
        <dgm:presLayoutVars>
          <dgm:chMax val="0"/>
          <dgm:bulletEnabled val="1"/>
        </dgm:presLayoutVars>
      </dgm:prSet>
      <dgm:spPr/>
      <dgm:t>
        <a:bodyPr/>
        <a:lstStyle/>
        <a:p>
          <a:endParaRPr lang="en-US"/>
        </a:p>
      </dgm:t>
    </dgm:pt>
    <dgm:pt modelId="{F6AE868E-1D60-1245-B119-4150ADD9E601}" type="pres">
      <dgm:prSet presAssocID="{1A918983-7335-9D4E-90C4-779705D40473}" presName="sibTrans" presStyleLbl="sibTrans2D1" presStyleIdx="8" presStyleCnt="9"/>
      <dgm:spPr/>
      <dgm:t>
        <a:bodyPr/>
        <a:lstStyle/>
        <a:p>
          <a:endParaRPr lang="en-US"/>
        </a:p>
      </dgm:t>
    </dgm:pt>
    <dgm:pt modelId="{5F7E4FB2-FD77-7A44-9C53-6C38C13069B7}" type="pres">
      <dgm:prSet presAssocID="{456C51AF-E78B-694C-8283-FF2FEFFE7C91}" presName="child" presStyleLbl="alignAccFollowNode1" presStyleIdx="8" presStyleCnt="9" custScaleX="152409" custScaleY="128339" custLinFactNeighborX="-34" custLinFactNeighborY="209">
        <dgm:presLayoutVars>
          <dgm:chMax val="0"/>
          <dgm:bulletEnabled val="1"/>
        </dgm:presLayoutVars>
      </dgm:prSet>
      <dgm:spPr/>
      <dgm:t>
        <a:bodyPr/>
        <a:lstStyle/>
        <a:p>
          <a:endParaRPr lang="en-US"/>
        </a:p>
      </dgm:t>
    </dgm:pt>
  </dgm:ptLst>
  <dgm:cxnLst>
    <dgm:cxn modelId="{16564C7E-BCE0-8F46-A6EF-2E8D52333BDF}" srcId="{6ED73D6C-ADC9-B546-84FF-7F9D30E8CDB1}" destId="{C0795C72-97B6-AF46-9DC8-DD631A4B373A}" srcOrd="0" destOrd="0" parTransId="{20C6F1E9-1AB9-E44C-BBBE-567CAB93815D}" sibTransId="{B260D9AB-B400-7640-8207-974FEFA84C23}"/>
    <dgm:cxn modelId="{CCCFE155-7343-4646-BEC7-963D47A16003}" srcId="{6ED73D6C-ADC9-B546-84FF-7F9D30E8CDB1}" destId="{E4F45D41-0239-6C46-8D9C-CF017D1E7BC5}" srcOrd="2" destOrd="0" parTransId="{03FC6B4D-2EF9-2149-A9A5-C67F28951DC7}" sibTransId="{04BB26A8-0399-054C-9EFC-A67B3173A92E}"/>
    <dgm:cxn modelId="{AC5DF980-278B-40AB-ADAA-00C4E780D022}" type="presOf" srcId="{FA96DCB5-3353-164B-9289-E0DAE994A373}" destId="{08D816E9-34E7-F041-A77E-3463298B7C6B}" srcOrd="0" destOrd="0" presId="urn:microsoft.com/office/officeart/2005/8/layout/lProcess1"/>
    <dgm:cxn modelId="{7FB5DFF4-D25E-4B9D-BEDD-5DF1A7EA2675}" type="presOf" srcId="{6325ADFC-4C46-BA47-849F-AC1D48ED2A3C}" destId="{4B74995B-03AC-C342-9F9B-C7FE48925C08}" srcOrd="0" destOrd="0" presId="urn:microsoft.com/office/officeart/2005/8/layout/lProcess1"/>
    <dgm:cxn modelId="{EAF23567-4FC7-654F-BFD1-50E80BA9990A}" srcId="{3B182D7C-4FDE-E748-9DA3-3E40AD37B0E6}" destId="{6325ADFC-4C46-BA47-849F-AC1D48ED2A3C}" srcOrd="0" destOrd="0" parTransId="{80061BA9-462E-BE47-891C-95411D1412CE}" sibTransId="{13EB274C-003C-714A-A250-8F5A4727EFA3}"/>
    <dgm:cxn modelId="{12EAEB1A-17F1-4F35-8DE2-F84C8E5985A6}" type="presOf" srcId="{456C51AF-E78B-694C-8283-FF2FEFFE7C91}" destId="{5F7E4FB2-FD77-7A44-9C53-6C38C13069B7}" srcOrd="0" destOrd="0" presId="urn:microsoft.com/office/officeart/2005/8/layout/lProcess1"/>
    <dgm:cxn modelId="{7EE35FC2-0AAC-483B-8D77-BAFC8DA1E4F3}" type="presOf" srcId="{BC79F86D-0111-6D40-B357-238B16B306C4}" destId="{158E4F99-99C3-C247-ACC6-4795860E6E75}" srcOrd="0" destOrd="0" presId="urn:microsoft.com/office/officeart/2005/8/layout/lProcess1"/>
    <dgm:cxn modelId="{1A5D6B3D-0BD1-B845-AE66-6111F49586E0}" srcId="{C41CDFE0-1490-F14C-9149-55C3FEA04853}" destId="{6ED73D6C-ADC9-B546-84FF-7F9D30E8CDB1}" srcOrd="0" destOrd="0" parTransId="{DAA1AA62-A902-694C-9A46-0DA28BB3C581}" sibTransId="{FAE5DD90-4B15-E84A-BC35-C33D6EE62258}"/>
    <dgm:cxn modelId="{CD55210A-8CEF-1C4E-A20B-812D15C206AD}" srcId="{C41CDFE0-1490-F14C-9149-55C3FEA04853}" destId="{3B182D7C-4FDE-E748-9DA3-3E40AD37B0E6}" srcOrd="1" destOrd="0" parTransId="{26F8FAB8-24C0-DF48-B88D-3BBEB1545D11}" sibTransId="{590EA0FB-01AA-B74B-BCE6-36CD77C7D5A1}"/>
    <dgm:cxn modelId="{96EF3362-BF16-4B77-89EA-BEB87B10121B}" type="presOf" srcId="{C0795C72-97B6-AF46-9DC8-DD631A4B373A}" destId="{AA648220-7590-784C-8D11-A33B71F05634}" srcOrd="0" destOrd="0" presId="urn:microsoft.com/office/officeart/2005/8/layout/lProcess1"/>
    <dgm:cxn modelId="{9F7AC968-3D81-47CB-9AA5-A2A35E4E0E8E}" type="presOf" srcId="{80061BA9-462E-BE47-891C-95411D1412CE}" destId="{51564930-E444-0446-963E-3DBD15708FA8}" srcOrd="0" destOrd="0" presId="urn:microsoft.com/office/officeart/2005/8/layout/lProcess1"/>
    <dgm:cxn modelId="{BFB417AC-CFA3-46FA-8CED-F03375976484}" type="presOf" srcId="{F90C46EF-E9CE-EA41-AFC8-4A8B846EE706}" destId="{411C918A-5F5F-7A43-BE84-F22F7A82875B}" srcOrd="0" destOrd="0" presId="urn:microsoft.com/office/officeart/2005/8/layout/lProcess1"/>
    <dgm:cxn modelId="{8F46C8F6-99F5-4BCB-A9C2-80793FC0CB16}" type="presOf" srcId="{B260D9AB-B400-7640-8207-974FEFA84C23}" destId="{F54343B3-C469-F945-A121-2A6E9ECED9F7}" srcOrd="0" destOrd="0" presId="urn:microsoft.com/office/officeart/2005/8/layout/lProcess1"/>
    <dgm:cxn modelId="{54BB9EBD-1324-564B-B27F-778C4A701DEE}" srcId="{3B182D7C-4FDE-E748-9DA3-3E40AD37B0E6}" destId="{5B4EEF2D-95EA-5243-96E2-67519EA288BC}" srcOrd="3" destOrd="0" parTransId="{7DEF04CC-D20C-7748-A12D-E04DFF2903B4}" sibTransId="{1A918983-7335-9D4E-90C4-779705D40473}"/>
    <dgm:cxn modelId="{E8BCF757-637D-414A-878B-45E9F9F5F30F}" type="presOf" srcId="{7B612E73-8B6C-7F40-8E6D-4EDE77C12AE7}" destId="{75F2CA27-7922-8B42-B4B3-42F2FDAD3F33}" srcOrd="0" destOrd="0" presId="urn:microsoft.com/office/officeart/2005/8/layout/lProcess1"/>
    <dgm:cxn modelId="{A96170D3-B9DD-48EF-92A6-C223D8015905}" type="presOf" srcId="{CB6B2185-FD74-4945-A55E-725D4D3C7AA0}" destId="{BE3BD152-E6CB-1C47-B7B3-8B45109836C7}" srcOrd="0" destOrd="0" presId="urn:microsoft.com/office/officeart/2005/8/layout/lProcess1"/>
    <dgm:cxn modelId="{5FD33C83-7694-2140-ADC6-4DF7A085BE84}" srcId="{6ED73D6C-ADC9-B546-84FF-7F9D30E8CDB1}" destId="{CB6B2185-FD74-4945-A55E-725D4D3C7AA0}" srcOrd="3" destOrd="0" parTransId="{B150ECFC-36FF-B741-B5A8-D2D168D87068}" sibTransId="{B1D341C0-88A3-9143-8B00-CD180AA346FD}"/>
    <dgm:cxn modelId="{20695E68-1385-4554-BB41-21F31FBB735F}" type="presOf" srcId="{D2DFB6A3-539B-8549-8CC6-BB9DC461CCA5}" destId="{E3C7A754-1979-E24E-908A-1A96BC8DEEEB}" srcOrd="0" destOrd="0" presId="urn:microsoft.com/office/officeart/2005/8/layout/lProcess1"/>
    <dgm:cxn modelId="{44F9C884-0F9A-4B30-AF7C-C3740EA47D76}" type="presOf" srcId="{13EB274C-003C-714A-A250-8F5A4727EFA3}" destId="{210ED04E-0381-304A-A3C8-285926FCADD3}" srcOrd="0" destOrd="0" presId="urn:microsoft.com/office/officeart/2005/8/layout/lProcess1"/>
    <dgm:cxn modelId="{7DE4C0CF-376C-4BE6-9AD1-749FDB6DC135}" type="presOf" srcId="{3B182D7C-4FDE-E748-9DA3-3E40AD37B0E6}" destId="{BEF98654-184D-334A-813F-80ADA6704FE9}" srcOrd="0" destOrd="0" presId="urn:microsoft.com/office/officeart/2005/8/layout/lProcess1"/>
    <dgm:cxn modelId="{C7229DDD-100C-488C-8D02-66C24BF3ABDF}" type="presOf" srcId="{5B4EEF2D-95EA-5243-96E2-67519EA288BC}" destId="{9372A29B-EC4B-294F-B125-B64F705262EB}" srcOrd="0" destOrd="0" presId="urn:microsoft.com/office/officeart/2005/8/layout/lProcess1"/>
    <dgm:cxn modelId="{8B0E1EB1-1AE1-4328-ACAC-F58CD8B5EA5E}" type="presOf" srcId="{E4F45D41-0239-6C46-8D9C-CF017D1E7BC5}" destId="{A3B09852-2A72-E848-9D53-511514C345D1}" srcOrd="0" destOrd="0" presId="urn:microsoft.com/office/officeart/2005/8/layout/lProcess1"/>
    <dgm:cxn modelId="{F53DA951-ECBA-F24A-9690-7A137F5F800E}" srcId="{6ED73D6C-ADC9-B546-84FF-7F9D30E8CDB1}" destId="{FA96DCB5-3353-164B-9289-E0DAE994A373}" srcOrd="1" destOrd="0" parTransId="{ED481E9B-661F-B749-972A-4331D19E2720}" sibTransId="{F90C46EF-E9CE-EA41-AFC8-4A8B846EE706}"/>
    <dgm:cxn modelId="{52F2DC9D-7273-47F7-89C7-68DEA36C32BC}" type="presOf" srcId="{20C6F1E9-1AB9-E44C-BBBE-567CAB93815D}" destId="{6A773EB5-115A-494D-93C6-A31A5D27734F}" srcOrd="0" destOrd="0" presId="urn:microsoft.com/office/officeart/2005/8/layout/lProcess1"/>
    <dgm:cxn modelId="{8506C7D2-26E0-9C43-94DC-8992C71AAE18}" srcId="{3B182D7C-4FDE-E748-9DA3-3E40AD37B0E6}" destId="{456C51AF-E78B-694C-8283-FF2FEFFE7C91}" srcOrd="4" destOrd="0" parTransId="{9A3819D6-31C7-8B4F-B420-7947E4960BF1}" sibTransId="{16CB41E3-EBC3-AA49-AA33-23FCE2B4EB4C}"/>
    <dgm:cxn modelId="{824E86C4-2C5C-514D-AF9B-B10AA483BAB5}" srcId="{3B182D7C-4FDE-E748-9DA3-3E40AD37B0E6}" destId="{BC79F86D-0111-6D40-B357-238B16B306C4}" srcOrd="2" destOrd="0" parTransId="{FB9E5142-5C74-0D49-ADC3-7E1C9ABC325D}" sibTransId="{7B612E73-8B6C-7F40-8E6D-4EDE77C12AE7}"/>
    <dgm:cxn modelId="{21D0042B-DFF2-4A21-AE17-6B015CCAF57E}" type="presOf" srcId="{1A918983-7335-9D4E-90C4-779705D40473}" destId="{F6AE868E-1D60-1245-B119-4150ADD9E601}" srcOrd="0" destOrd="0" presId="urn:microsoft.com/office/officeart/2005/8/layout/lProcess1"/>
    <dgm:cxn modelId="{D88E73EC-6F62-264F-B090-03C74E4D59FC}" srcId="{3B182D7C-4FDE-E748-9DA3-3E40AD37B0E6}" destId="{D2DFB6A3-539B-8549-8CC6-BB9DC461CCA5}" srcOrd="1" destOrd="0" parTransId="{E589CD22-8CD2-2C4E-A676-89AB946048D5}" sibTransId="{FE17F0D0-D901-0140-91E5-84E151CC8795}"/>
    <dgm:cxn modelId="{E918C36C-B9F6-43D1-9667-8AF216F774ED}" type="presOf" srcId="{6ED73D6C-ADC9-B546-84FF-7F9D30E8CDB1}" destId="{28616C85-2727-AA47-AED7-7426D8D65EB5}" srcOrd="0" destOrd="0" presId="urn:microsoft.com/office/officeart/2005/8/layout/lProcess1"/>
    <dgm:cxn modelId="{73CC5DB6-F336-4F16-8B77-0DD3E45C48C8}" type="presOf" srcId="{FE17F0D0-D901-0140-91E5-84E151CC8795}" destId="{9CD38779-5299-8340-8AA2-B9C0C3E00735}" srcOrd="0" destOrd="0" presId="urn:microsoft.com/office/officeart/2005/8/layout/lProcess1"/>
    <dgm:cxn modelId="{EB497C22-23E5-48CC-A015-F07AA7739859}" type="presOf" srcId="{04BB26A8-0399-054C-9EFC-A67B3173A92E}" destId="{675662BB-22B6-8C45-A1B2-0B542F8F929A}" srcOrd="0" destOrd="0" presId="urn:microsoft.com/office/officeart/2005/8/layout/lProcess1"/>
    <dgm:cxn modelId="{E3C2A32D-63C1-4DEB-AC13-3D43B556B174}" type="presOf" srcId="{C41CDFE0-1490-F14C-9149-55C3FEA04853}" destId="{22B37EC3-F451-8C49-B8E1-6574C683AA2C}" srcOrd="0" destOrd="0" presId="urn:microsoft.com/office/officeart/2005/8/layout/lProcess1"/>
    <dgm:cxn modelId="{C49F4917-8687-4646-A131-69AC7B52B311}" type="presParOf" srcId="{22B37EC3-F451-8C49-B8E1-6574C683AA2C}" destId="{D1502652-4FD0-434C-8871-4B09208DE258}" srcOrd="0" destOrd="0" presId="urn:microsoft.com/office/officeart/2005/8/layout/lProcess1"/>
    <dgm:cxn modelId="{765CD58E-73C6-43CA-B8F6-3B5FE0EF0820}" type="presParOf" srcId="{D1502652-4FD0-434C-8871-4B09208DE258}" destId="{28616C85-2727-AA47-AED7-7426D8D65EB5}" srcOrd="0" destOrd="0" presId="urn:microsoft.com/office/officeart/2005/8/layout/lProcess1"/>
    <dgm:cxn modelId="{D078202A-E931-4EE4-809F-E607C642C6EF}" type="presParOf" srcId="{D1502652-4FD0-434C-8871-4B09208DE258}" destId="{6A773EB5-115A-494D-93C6-A31A5D27734F}" srcOrd="1" destOrd="0" presId="urn:microsoft.com/office/officeart/2005/8/layout/lProcess1"/>
    <dgm:cxn modelId="{B8EABD84-E34F-4F45-B759-08DF8CC56B37}" type="presParOf" srcId="{D1502652-4FD0-434C-8871-4B09208DE258}" destId="{AA648220-7590-784C-8D11-A33B71F05634}" srcOrd="2" destOrd="0" presId="urn:microsoft.com/office/officeart/2005/8/layout/lProcess1"/>
    <dgm:cxn modelId="{DA5683D9-948F-4076-BCB0-394FD599C8E5}" type="presParOf" srcId="{D1502652-4FD0-434C-8871-4B09208DE258}" destId="{F54343B3-C469-F945-A121-2A6E9ECED9F7}" srcOrd="3" destOrd="0" presId="urn:microsoft.com/office/officeart/2005/8/layout/lProcess1"/>
    <dgm:cxn modelId="{AB9F60F3-F62F-4C5B-A486-830D3368BABA}" type="presParOf" srcId="{D1502652-4FD0-434C-8871-4B09208DE258}" destId="{08D816E9-34E7-F041-A77E-3463298B7C6B}" srcOrd="4" destOrd="0" presId="urn:microsoft.com/office/officeart/2005/8/layout/lProcess1"/>
    <dgm:cxn modelId="{AF91F516-4112-48C4-9476-A452EF637003}" type="presParOf" srcId="{D1502652-4FD0-434C-8871-4B09208DE258}" destId="{411C918A-5F5F-7A43-BE84-F22F7A82875B}" srcOrd="5" destOrd="0" presId="urn:microsoft.com/office/officeart/2005/8/layout/lProcess1"/>
    <dgm:cxn modelId="{E8744E1B-5F42-4DCC-A55D-D329F9D46FDC}" type="presParOf" srcId="{D1502652-4FD0-434C-8871-4B09208DE258}" destId="{A3B09852-2A72-E848-9D53-511514C345D1}" srcOrd="6" destOrd="0" presId="urn:microsoft.com/office/officeart/2005/8/layout/lProcess1"/>
    <dgm:cxn modelId="{D33B134A-AFD2-4EF4-80D8-853AEC85F969}" type="presParOf" srcId="{D1502652-4FD0-434C-8871-4B09208DE258}" destId="{675662BB-22B6-8C45-A1B2-0B542F8F929A}" srcOrd="7" destOrd="0" presId="urn:microsoft.com/office/officeart/2005/8/layout/lProcess1"/>
    <dgm:cxn modelId="{2BBC4D4B-8C4B-4DBF-942D-AF5129E292E6}" type="presParOf" srcId="{D1502652-4FD0-434C-8871-4B09208DE258}" destId="{BE3BD152-E6CB-1C47-B7B3-8B45109836C7}" srcOrd="8" destOrd="0" presId="urn:microsoft.com/office/officeart/2005/8/layout/lProcess1"/>
    <dgm:cxn modelId="{912CB7FC-26DE-4846-9557-E00EDA260DE2}" type="presParOf" srcId="{22B37EC3-F451-8C49-B8E1-6574C683AA2C}" destId="{949A415A-288E-8E43-BB51-ABACCACF474F}" srcOrd="1" destOrd="0" presId="urn:microsoft.com/office/officeart/2005/8/layout/lProcess1"/>
    <dgm:cxn modelId="{B6D54474-54D3-4547-81A4-BA6B75E67E16}" type="presParOf" srcId="{22B37EC3-F451-8C49-B8E1-6574C683AA2C}" destId="{6C8549F2-354B-5B44-9FEB-5052043C2E09}" srcOrd="2" destOrd="0" presId="urn:microsoft.com/office/officeart/2005/8/layout/lProcess1"/>
    <dgm:cxn modelId="{438F14AC-60E9-45A1-9851-FD5D22944A96}" type="presParOf" srcId="{6C8549F2-354B-5B44-9FEB-5052043C2E09}" destId="{BEF98654-184D-334A-813F-80ADA6704FE9}" srcOrd="0" destOrd="0" presId="urn:microsoft.com/office/officeart/2005/8/layout/lProcess1"/>
    <dgm:cxn modelId="{F4076F20-FBA4-4262-8A0D-92DE7761E8CD}" type="presParOf" srcId="{6C8549F2-354B-5B44-9FEB-5052043C2E09}" destId="{51564930-E444-0446-963E-3DBD15708FA8}" srcOrd="1" destOrd="0" presId="urn:microsoft.com/office/officeart/2005/8/layout/lProcess1"/>
    <dgm:cxn modelId="{D4332694-4B18-4DBC-9A7E-5653CA03F995}" type="presParOf" srcId="{6C8549F2-354B-5B44-9FEB-5052043C2E09}" destId="{4B74995B-03AC-C342-9F9B-C7FE48925C08}" srcOrd="2" destOrd="0" presId="urn:microsoft.com/office/officeart/2005/8/layout/lProcess1"/>
    <dgm:cxn modelId="{13464F73-27E8-4D09-93B7-6D4FADA96336}" type="presParOf" srcId="{6C8549F2-354B-5B44-9FEB-5052043C2E09}" destId="{210ED04E-0381-304A-A3C8-285926FCADD3}" srcOrd="3" destOrd="0" presId="urn:microsoft.com/office/officeart/2005/8/layout/lProcess1"/>
    <dgm:cxn modelId="{4BC5D142-1873-4A8B-9584-0071A94F7579}" type="presParOf" srcId="{6C8549F2-354B-5B44-9FEB-5052043C2E09}" destId="{E3C7A754-1979-E24E-908A-1A96BC8DEEEB}" srcOrd="4" destOrd="0" presId="urn:microsoft.com/office/officeart/2005/8/layout/lProcess1"/>
    <dgm:cxn modelId="{D5189817-A1B3-4814-BAAB-FA98AB36D0B3}" type="presParOf" srcId="{6C8549F2-354B-5B44-9FEB-5052043C2E09}" destId="{9CD38779-5299-8340-8AA2-B9C0C3E00735}" srcOrd="5" destOrd="0" presId="urn:microsoft.com/office/officeart/2005/8/layout/lProcess1"/>
    <dgm:cxn modelId="{7627A1D1-705B-42F9-93FE-B36E76592894}" type="presParOf" srcId="{6C8549F2-354B-5B44-9FEB-5052043C2E09}" destId="{158E4F99-99C3-C247-ACC6-4795860E6E75}" srcOrd="6" destOrd="0" presId="urn:microsoft.com/office/officeart/2005/8/layout/lProcess1"/>
    <dgm:cxn modelId="{25762BC8-3FD2-439E-A286-3C990C628547}" type="presParOf" srcId="{6C8549F2-354B-5B44-9FEB-5052043C2E09}" destId="{75F2CA27-7922-8B42-B4B3-42F2FDAD3F33}" srcOrd="7" destOrd="0" presId="urn:microsoft.com/office/officeart/2005/8/layout/lProcess1"/>
    <dgm:cxn modelId="{A0250358-3A02-4C00-879E-050516C32027}" type="presParOf" srcId="{6C8549F2-354B-5B44-9FEB-5052043C2E09}" destId="{9372A29B-EC4B-294F-B125-B64F705262EB}" srcOrd="8" destOrd="0" presId="urn:microsoft.com/office/officeart/2005/8/layout/lProcess1"/>
    <dgm:cxn modelId="{257CA95F-4447-4D56-A4B2-5278A2592504}" type="presParOf" srcId="{6C8549F2-354B-5B44-9FEB-5052043C2E09}" destId="{F6AE868E-1D60-1245-B119-4150ADD9E601}" srcOrd="9" destOrd="0" presId="urn:microsoft.com/office/officeart/2005/8/layout/lProcess1"/>
    <dgm:cxn modelId="{B99097A8-9796-4D26-B6CB-B8A21DA5D869}" type="presParOf" srcId="{6C8549F2-354B-5B44-9FEB-5052043C2E09}" destId="{5F7E4FB2-FD77-7A44-9C53-6C38C13069B7}" srcOrd="10"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ea typeface="Arial"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ea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ea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Arial" charset="0"/>
              </a:defRPr>
            </a:lvl1pPr>
          </a:lstStyle>
          <a:p>
            <a:pPr>
              <a:defRPr/>
            </a:pPr>
            <a:fld id="{A14F3946-B747-4A29-96EF-28A2FEFB801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pPr eaLnBrk="1" hangingPunct="1"/>
            <a:r>
              <a:rPr lang="en-US" smtClean="0"/>
              <a:t>For this frame, provided more depth explanation needed to differentiate persuasion and argument as necessary.</a:t>
            </a:r>
          </a:p>
          <a:p>
            <a:pPr eaLnBrk="1" hangingPunct="1"/>
            <a:r>
              <a:rPr lang="en-US" smtClean="0"/>
              <a:t>  </a:t>
            </a:r>
          </a:p>
          <a:p>
            <a:pPr eaLnBrk="1" hangingPunct="1"/>
            <a:endParaRPr lang="en-US" smtClean="0"/>
          </a:p>
        </p:txBody>
      </p:sp>
      <p:sp>
        <p:nvSpPr>
          <p:cNvPr id="29699" name="Slide Number Placeholder 3"/>
          <p:cNvSpPr>
            <a:spLocks noGrp="1"/>
          </p:cNvSpPr>
          <p:nvPr>
            <p:ph type="sldNum" sz="quarter" idx="5"/>
          </p:nvPr>
        </p:nvSpPr>
        <p:spPr>
          <a:noFill/>
        </p:spPr>
        <p:txBody>
          <a:bodyPr/>
          <a:lstStyle/>
          <a:p>
            <a:fld id="{8C475D51-C51C-43E5-AEBC-BFE9B537CCDE}"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p:spPr>
        <p:txBody>
          <a:bodyPr/>
          <a:lstStyle/>
          <a:p>
            <a:pPr eaLnBrk="1" hangingPunct="1"/>
            <a:endParaRPr lang="en-US" smtClean="0"/>
          </a:p>
        </p:txBody>
      </p:sp>
      <p:sp>
        <p:nvSpPr>
          <p:cNvPr id="31747" name="Slide Number Placeholder 3"/>
          <p:cNvSpPr>
            <a:spLocks noGrp="1"/>
          </p:cNvSpPr>
          <p:nvPr>
            <p:ph type="sldNum" sz="quarter" idx="5"/>
          </p:nvPr>
        </p:nvSpPr>
        <p:spPr>
          <a:noFill/>
        </p:spPr>
        <p:txBody>
          <a:bodyPr/>
          <a:lstStyle/>
          <a:p>
            <a:fld id="{C49865BB-A2B1-489C-A327-A4487E90260A}"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smtClean="0"/>
          </a:p>
          <a:p>
            <a:pPr eaLnBrk="1" hangingPunct="1"/>
            <a:r>
              <a:rPr lang="en-US" smtClean="0"/>
              <a:t>  </a:t>
            </a:r>
          </a:p>
          <a:p>
            <a:pPr eaLnBrk="1" hangingPunct="1"/>
            <a:endParaRPr lang="en-US" smtClean="0"/>
          </a:p>
        </p:txBody>
      </p:sp>
      <p:sp>
        <p:nvSpPr>
          <p:cNvPr id="33795" name="Slide Number Placeholder 3"/>
          <p:cNvSpPr>
            <a:spLocks noGrp="1"/>
          </p:cNvSpPr>
          <p:nvPr>
            <p:ph type="sldNum" sz="quarter" idx="5"/>
          </p:nvPr>
        </p:nvSpPr>
        <p:spPr>
          <a:noFill/>
        </p:spPr>
        <p:txBody>
          <a:bodyPr/>
          <a:lstStyle/>
          <a:p>
            <a:fld id="{34317D5C-7A68-4055-B675-AA3034625839}"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2701925" y="2130425"/>
            <a:ext cx="4800600" cy="1470025"/>
          </a:xfrm>
        </p:spPr>
        <p:txBody>
          <a:bodyPr/>
          <a:lstStyle>
            <a:lvl1pPr>
              <a:buClr>
                <a:srgbClr val="FFFFFF"/>
              </a:buClr>
              <a:defRPr/>
            </a:lvl1pPr>
          </a:lstStyle>
          <a:p>
            <a:r>
              <a:rPr lang="en-US"/>
              <a:t>Click to edit Master title style</a:t>
            </a:r>
          </a:p>
        </p:txBody>
      </p:sp>
      <p:sp>
        <p:nvSpPr>
          <p:cNvPr id="21507"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941FE96-6557-4C77-B933-6E457F6BAEB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562BB6-AD19-4020-A516-2E825C483E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476DF6-2372-41BB-A42B-05AC5424C86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ea typeface="Arial" charset="0"/>
            </a:endParaRPr>
          </a:p>
        </p:txBody>
      </p:sp>
      <p:sp>
        <p:nvSpPr>
          <p:cNvPr id="28675" name="Rectangle 3"/>
          <p:cNvSpPr>
            <a:spLocks noGrp="1" noChangeArrowheads="1"/>
          </p:cNvSpPr>
          <p:nvPr>
            <p:ph type="ctrTitle"/>
          </p:nvPr>
        </p:nvSpPr>
        <p:spPr>
          <a:xfrm>
            <a:off x="455613" y="2130425"/>
            <a:ext cx="7313612" cy="1470025"/>
          </a:xfrm>
        </p:spPr>
        <p:txBody>
          <a:bodyPr/>
          <a:lstStyle>
            <a:lvl1pPr>
              <a:defRPr/>
            </a:lvl1pPr>
          </a:lstStyle>
          <a:p>
            <a:r>
              <a:rPr lang="en-US"/>
              <a:t>Click to edit Master title style</a:t>
            </a:r>
          </a:p>
        </p:txBody>
      </p:sp>
      <p:sp>
        <p:nvSpPr>
          <p:cNvPr id="28676" name="Rectangle 4"/>
          <p:cNvSpPr>
            <a:spLocks noGrp="1" noChangeArrowheads="1"/>
          </p:cNvSpPr>
          <p:nvPr>
            <p:ph type="subTitle" idx="1"/>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dirty="0"/>
            </a:lvl1pPr>
          </a:lstStyle>
          <a:p>
            <a:pPr>
              <a:defRPr/>
            </a:pPr>
            <a:endParaRPr lang="en-US"/>
          </a:p>
        </p:txBody>
      </p:sp>
      <p:sp>
        <p:nvSpPr>
          <p:cNvPr id="6" name="Rectangle 6"/>
          <p:cNvSpPr>
            <a:spLocks noGrp="1" noChangeArrowheads="1"/>
          </p:cNvSpPr>
          <p:nvPr>
            <p:ph type="ftr" sz="quarter" idx="11"/>
          </p:nvPr>
        </p:nvSpPr>
        <p:spPr/>
        <p:txBody>
          <a:bodyPr/>
          <a:lstStyle>
            <a:lvl1pPr>
              <a:defRPr dirty="0"/>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F1B96A1E-C1C3-466E-A4BB-5670DDE13CE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96B671B-FB2E-4A9A-9675-CC9E9D5B45C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D0BD2DA-92C0-4797-B271-DF3D278D8E2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BCDCC6F-7BDA-4EC5-BA47-32FFEE2F4C0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12A9E55B-2F31-46BA-8940-BDA8C18B4404}"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846F1195-78F6-443E-8A3C-2FE347C4EF2B}"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A5361FDF-8569-45B1-BCC0-805154B4018A}"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C8D591E-5407-4193-9763-0EAE38F268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757E96-A7C6-4AC3-9EF8-97D36F0DFA78}"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CF22608-70A9-4CA1-8B2F-A8F8A551B63C}"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70E7DE2-93C6-44A0-B857-4EAEEA01B7C5}"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9AB0DDA-2822-4143-ABCD-E2246F3524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AB36ED-77F9-4955-98E6-1AFCE54F83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8D02AF-3EC8-46DA-AAC1-34D3196161A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80F17D-8C57-4120-A23F-D545846ED4F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A2866F-C55D-45FE-A1D6-5647C828064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E0EF04-893A-4B2F-83C0-2C47FDD788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D0471D-EE1C-44E5-B115-38350451D59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9F2503-A409-4E77-B89D-2229E628BD5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F75C7FD-6B10-4B7F-A1DF-CD2FC2549D8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ea typeface="Arial" charset="0"/>
          <a:cs typeface="Arial" charset="0"/>
        </a:defRPr>
      </a:lvl2pPr>
      <a:lvl3pPr algn="l" rtl="0" eaLnBrk="0" fontAlgn="base" hangingPunct="0">
        <a:spcBef>
          <a:spcPct val="0"/>
        </a:spcBef>
        <a:spcAft>
          <a:spcPct val="0"/>
        </a:spcAft>
        <a:buClr>
          <a:schemeClr val="tx1"/>
        </a:buClr>
        <a:defRPr sz="3200">
          <a:solidFill>
            <a:schemeClr val="tx1"/>
          </a:solidFill>
          <a:latin typeface="Arial" charset="0"/>
          <a:ea typeface="Arial" charset="0"/>
          <a:cs typeface="Arial" charset="0"/>
        </a:defRPr>
      </a:lvl3pPr>
      <a:lvl4pPr algn="l" rtl="0" eaLnBrk="0" fontAlgn="base" hangingPunct="0">
        <a:spcBef>
          <a:spcPct val="0"/>
        </a:spcBef>
        <a:spcAft>
          <a:spcPct val="0"/>
        </a:spcAft>
        <a:buClr>
          <a:schemeClr val="tx1"/>
        </a:buClr>
        <a:defRPr sz="3200">
          <a:solidFill>
            <a:schemeClr val="tx1"/>
          </a:solidFill>
          <a:latin typeface="Arial" charset="0"/>
          <a:ea typeface="Arial" charset="0"/>
          <a:cs typeface="Arial" charset="0"/>
        </a:defRPr>
      </a:lvl4pPr>
      <a:lvl5pPr algn="l" rtl="0" eaLnBrk="0" fontAlgn="base" hangingPunct="0">
        <a:spcBef>
          <a:spcPct val="0"/>
        </a:spcBef>
        <a:spcAft>
          <a:spcPct val="0"/>
        </a:spcAft>
        <a:buClr>
          <a:schemeClr val="tx1"/>
        </a:buClr>
        <a:defRPr sz="3200">
          <a:solidFill>
            <a:schemeClr val="tx1"/>
          </a:solidFill>
          <a:latin typeface="Arial" charset="0"/>
          <a:ea typeface="Arial" charset="0"/>
          <a:cs typeface="Arial" charset="0"/>
        </a:defRPr>
      </a:lvl5pPr>
      <a:lvl6pPr marL="457200" algn="l" rtl="0" fontAlgn="base">
        <a:spcBef>
          <a:spcPct val="0"/>
        </a:spcBef>
        <a:spcAft>
          <a:spcPct val="0"/>
        </a:spcAft>
        <a:buClr>
          <a:schemeClr val="tx1"/>
        </a:buClr>
        <a:defRPr sz="3200">
          <a:solidFill>
            <a:schemeClr val="tx1"/>
          </a:solidFill>
          <a:latin typeface="Arial" charset="0"/>
          <a:ea typeface="Arial" charset="0"/>
          <a:cs typeface="Arial" charset="0"/>
        </a:defRPr>
      </a:lvl6pPr>
      <a:lvl7pPr marL="914400" algn="l" rtl="0" fontAlgn="base">
        <a:spcBef>
          <a:spcPct val="0"/>
        </a:spcBef>
        <a:spcAft>
          <a:spcPct val="0"/>
        </a:spcAft>
        <a:buClr>
          <a:schemeClr val="tx1"/>
        </a:buClr>
        <a:defRPr sz="3200">
          <a:solidFill>
            <a:schemeClr val="tx1"/>
          </a:solidFill>
          <a:latin typeface="Arial" charset="0"/>
          <a:ea typeface="Arial" charset="0"/>
          <a:cs typeface="Arial" charset="0"/>
        </a:defRPr>
      </a:lvl7pPr>
      <a:lvl8pPr marL="1371600" algn="l" rtl="0" fontAlgn="base">
        <a:spcBef>
          <a:spcPct val="0"/>
        </a:spcBef>
        <a:spcAft>
          <a:spcPct val="0"/>
        </a:spcAft>
        <a:buClr>
          <a:schemeClr val="tx1"/>
        </a:buClr>
        <a:defRPr sz="3200">
          <a:solidFill>
            <a:schemeClr val="tx1"/>
          </a:solidFill>
          <a:latin typeface="Arial" charset="0"/>
          <a:ea typeface="Arial" charset="0"/>
          <a:cs typeface="Arial" charset="0"/>
        </a:defRPr>
      </a:lvl8pPr>
      <a:lvl9pPr marL="1828800" algn="l" rtl="0" fontAlgn="base">
        <a:spcBef>
          <a:spcPct val="0"/>
        </a:spcBef>
        <a:spcAft>
          <a:spcPct val="0"/>
        </a:spcAft>
        <a:buClr>
          <a:schemeClr val="tx1"/>
        </a:buClr>
        <a:defRPr sz="3200">
          <a:solidFill>
            <a:schemeClr val="tx1"/>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ea typeface="+mn-ea"/>
          <a:cs typeface="+mn-cs"/>
        </a:defRPr>
      </a:lvl5pPr>
      <a:lvl6pPr marL="2514600" indent="-228600" algn="l" rtl="0" fontAlgn="base">
        <a:spcBef>
          <a:spcPct val="20000"/>
        </a:spcBef>
        <a:spcAft>
          <a:spcPct val="0"/>
        </a:spcAft>
        <a:buClr>
          <a:schemeClr val="tx1"/>
        </a:buClr>
        <a:buChar char="•"/>
        <a:defRPr sz="2400">
          <a:solidFill>
            <a:schemeClr val="tx1"/>
          </a:solidFill>
          <a:latin typeface="+mn-lt"/>
          <a:ea typeface="+mn-ea"/>
          <a:cs typeface="+mn-cs"/>
        </a:defRPr>
      </a:lvl6pPr>
      <a:lvl7pPr marL="2971800" indent="-228600" algn="l" rtl="0" fontAlgn="base">
        <a:spcBef>
          <a:spcPct val="20000"/>
        </a:spcBef>
        <a:spcAft>
          <a:spcPct val="0"/>
        </a:spcAft>
        <a:buClr>
          <a:schemeClr val="tx1"/>
        </a:buClr>
        <a:buChar char="•"/>
        <a:defRPr sz="2400">
          <a:solidFill>
            <a:schemeClr val="tx1"/>
          </a:solidFill>
          <a:latin typeface="+mn-lt"/>
          <a:ea typeface="+mn-ea"/>
          <a:cs typeface="+mn-cs"/>
        </a:defRPr>
      </a:lvl7pPr>
      <a:lvl8pPr marL="3429000" indent="-228600" algn="l" rtl="0" fontAlgn="base">
        <a:spcBef>
          <a:spcPct val="20000"/>
        </a:spcBef>
        <a:spcAft>
          <a:spcPct val="0"/>
        </a:spcAft>
        <a:buClr>
          <a:schemeClr val="tx1"/>
        </a:buClr>
        <a:buChar char="•"/>
        <a:defRPr sz="2400">
          <a:solidFill>
            <a:schemeClr val="tx1"/>
          </a:solidFill>
          <a:latin typeface="+mn-lt"/>
          <a:ea typeface="+mn-ea"/>
          <a:cs typeface="+mn-cs"/>
        </a:defRPr>
      </a:lvl8pPr>
      <a:lvl9pPr marL="3886200" indent="-228600" algn="l" rtl="0" fontAlgn="base">
        <a:spcBef>
          <a:spcPct val="20000"/>
        </a:spcBef>
        <a:spcAft>
          <a:spcPct val="0"/>
        </a:spcAft>
        <a:buClr>
          <a:schemeClr val="tx1"/>
        </a:buClr>
        <a:buChar char="•"/>
        <a:defRPr sz="24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ea typeface="Arial" charset="0"/>
            </a:endParaRPr>
          </a:p>
        </p:txBody>
      </p:sp>
      <p:sp>
        <p:nvSpPr>
          <p:cNvPr id="1331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ea typeface="Arial" charset="0"/>
              </a:defRPr>
            </a:lvl1pPr>
          </a:lstStyle>
          <a:p>
            <a:pPr>
              <a:defRPr/>
            </a:pPr>
            <a:endParaRPr lang="en-US"/>
          </a:p>
        </p:txBody>
      </p:sp>
      <p:sp>
        <p:nvSpPr>
          <p:cNvPr id="2765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ea typeface="Arial" charset="0"/>
              </a:defRPr>
            </a:lvl1pPr>
          </a:lstStyle>
          <a:p>
            <a:pPr>
              <a:defRPr/>
            </a:pPr>
            <a:endParaRPr lang="en-US"/>
          </a:p>
        </p:txBody>
      </p:sp>
      <p:sp>
        <p:nvSpPr>
          <p:cNvPr id="2765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Arial" charset="0"/>
              </a:defRPr>
            </a:lvl1pPr>
          </a:lstStyle>
          <a:p>
            <a:pPr>
              <a:defRPr/>
            </a:pPr>
            <a:fld id="{A0FC37E8-4BD3-4CAC-8561-DA16B0C14D85}"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4"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defRPr>
      </a:lvl2pPr>
      <a:lvl3pPr algn="l" rtl="0" eaLnBrk="0" fontAlgn="base" hangingPunct="0">
        <a:spcBef>
          <a:spcPct val="0"/>
        </a:spcBef>
        <a:spcAft>
          <a:spcPct val="0"/>
        </a:spcAft>
        <a:buClr>
          <a:schemeClr val="tx1"/>
        </a:buClr>
        <a:defRPr sz="3200">
          <a:solidFill>
            <a:schemeClr val="tx1"/>
          </a:solidFill>
          <a:latin typeface="Arial" charset="0"/>
        </a:defRPr>
      </a:lvl3pPr>
      <a:lvl4pPr algn="l" rtl="0" eaLnBrk="0" fontAlgn="base" hangingPunct="0">
        <a:spcBef>
          <a:spcPct val="0"/>
        </a:spcBef>
        <a:spcAft>
          <a:spcPct val="0"/>
        </a:spcAft>
        <a:buClr>
          <a:schemeClr val="tx1"/>
        </a:buClr>
        <a:defRPr sz="3200">
          <a:solidFill>
            <a:schemeClr val="tx1"/>
          </a:solidFill>
          <a:latin typeface="Arial" charset="0"/>
        </a:defRPr>
      </a:lvl4pPr>
      <a:lvl5pPr algn="l" rtl="0" eaLnBrk="0" fontAlgn="base" hangingPunct="0">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ea typeface="ＭＳ Ｐゴシック" charset="-128"/>
          <a:cs typeface="ＭＳ Ｐゴシック"/>
        </a:defRPr>
      </a:lvl5pPr>
      <a:lvl6pPr marL="2514600" indent="-228600" algn="l" rtl="0" fontAlgn="base">
        <a:spcBef>
          <a:spcPct val="20000"/>
        </a:spcBef>
        <a:spcAft>
          <a:spcPct val="0"/>
        </a:spcAft>
        <a:buClr>
          <a:schemeClr val="tx1"/>
        </a:buClr>
        <a:buChar char="•"/>
        <a:defRPr sz="24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Char char="•"/>
        <a:defRPr sz="24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Char char="•"/>
        <a:defRPr sz="24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Char char="•"/>
        <a:defRPr sz="2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restandards.org/assets/Appendix_A.pdf" TargetMode="External"/><Relationship Id="rId2" Type="http://schemas.openxmlformats.org/officeDocument/2006/relationships/hyperlink" Target="http://www.corestandards.org/assets/CCSSI_ELA%20Standards.pdf" TargetMode="External"/><Relationship Id="rId1" Type="http://schemas.openxmlformats.org/officeDocument/2006/relationships/slideLayout" Target="../slideLayouts/slideLayout12.xml"/><Relationship Id="rId5" Type="http://schemas.openxmlformats.org/officeDocument/2006/relationships/hyperlink" Target="http://www.corestandards.org/assets/Appendix_C.pdf" TargetMode="External"/><Relationship Id="rId4" Type="http://schemas.openxmlformats.org/officeDocument/2006/relationships/hyperlink" Target="http://www.corestandards.org/assets/Appendix_B.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1943100" y="2130425"/>
            <a:ext cx="5559425" cy="960438"/>
          </a:xfrm>
        </p:spPr>
        <p:txBody>
          <a:bodyPr/>
          <a:lstStyle/>
          <a:p>
            <a:pPr eaLnBrk="1" hangingPunct="1"/>
            <a:r>
              <a:rPr lang="en-US" sz="4800" smtClean="0"/>
              <a:t>Argument Writing</a:t>
            </a:r>
          </a:p>
        </p:txBody>
      </p:sp>
      <p:sp>
        <p:nvSpPr>
          <p:cNvPr id="26626" name="Rectangle 3"/>
          <p:cNvSpPr>
            <a:spLocks noGrp="1" noChangeArrowheads="1"/>
          </p:cNvSpPr>
          <p:nvPr>
            <p:ph type="subTitle" idx="1"/>
          </p:nvPr>
        </p:nvSpPr>
        <p:spPr>
          <a:xfrm>
            <a:off x="1292225" y="3598863"/>
            <a:ext cx="7446963" cy="2836862"/>
          </a:xfrm>
        </p:spPr>
        <p:txBody>
          <a:bodyPr/>
          <a:lstStyle/>
          <a:p>
            <a:pPr eaLnBrk="1" hangingPunct="1"/>
            <a:r>
              <a:rPr lang="en-US" sz="2000" smtClean="0"/>
              <a:t>Argument is not “wrangling” but “a serious and focused conversation among people who are intensely interested in getting to the bottom of things cooperatively.”</a:t>
            </a:r>
          </a:p>
          <a:p>
            <a:pPr eaLnBrk="1" hangingPunct="1"/>
            <a:endParaRPr lang="en-US" smtClean="0"/>
          </a:p>
          <a:p>
            <a:pPr marL="857250" lvl="3" indent="-457200" eaLnBrk="1" hangingPunct="1">
              <a:buFontTx/>
              <a:buNone/>
            </a:pPr>
            <a:r>
              <a:rPr lang="en-US" sz="1800" smtClean="0"/>
              <a:t>Williams, J. M. and McEnerney, L. </a:t>
            </a:r>
            <a:r>
              <a:rPr lang="en-US" sz="1800" i="1" smtClean="0"/>
              <a:t>Writing in College: A Short</a:t>
            </a:r>
          </a:p>
          <a:p>
            <a:pPr marL="857250" lvl="3" indent="-457200" eaLnBrk="1" hangingPunct="1">
              <a:buFontTx/>
              <a:buNone/>
            </a:pPr>
            <a:r>
              <a:rPr lang="en-US" sz="1800" i="1" smtClean="0"/>
              <a:t>	 Guide to College Writing. </a:t>
            </a:r>
            <a:r>
              <a:rPr lang="en-US" sz="1800" smtClean="0"/>
              <a:t>(n.d.)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028700" y="274638"/>
            <a:ext cx="7991475" cy="1143000"/>
          </a:xfrm>
        </p:spPr>
        <p:txBody>
          <a:bodyPr/>
          <a:lstStyle/>
          <a:p>
            <a:pPr eaLnBrk="1" hangingPunct="1"/>
            <a:r>
              <a:rPr lang="en-US" smtClean="0"/>
              <a:t>Why Address Counterclaims?</a:t>
            </a:r>
          </a:p>
        </p:txBody>
      </p:sp>
      <p:sp>
        <p:nvSpPr>
          <p:cNvPr id="38914" name="Content Placeholder 2"/>
          <p:cNvSpPr>
            <a:spLocks noGrp="1"/>
          </p:cNvSpPr>
          <p:nvPr>
            <p:ph idx="1"/>
          </p:nvPr>
        </p:nvSpPr>
        <p:spPr>
          <a:xfrm>
            <a:off x="1028700" y="1600200"/>
            <a:ext cx="7431088" cy="4525963"/>
          </a:xfrm>
        </p:spPr>
        <p:txBody>
          <a:bodyPr/>
          <a:lstStyle/>
          <a:p>
            <a:pPr eaLnBrk="1" hangingPunct="1">
              <a:buFontTx/>
              <a:buNone/>
            </a:pPr>
            <a:r>
              <a:rPr lang="en-US" smtClean="0"/>
              <a:t>Acknowledging counterclaims -- </a:t>
            </a:r>
          </a:p>
          <a:p>
            <a:pPr lvl="1" eaLnBrk="1" hangingPunct="1"/>
            <a:r>
              <a:rPr lang="en-US" smtClean="0"/>
              <a:t>Enhances the writer’s credibility and thoroughness</a:t>
            </a:r>
          </a:p>
          <a:p>
            <a:pPr lvl="1" eaLnBrk="1" hangingPunct="1"/>
            <a:r>
              <a:rPr lang="en-US" smtClean="0"/>
              <a:t>Recognizes that the reader may have a different point of view</a:t>
            </a:r>
          </a:p>
          <a:p>
            <a:pPr eaLnBrk="1" hangingPunct="1">
              <a:buFontTx/>
              <a:buNone/>
            </a:pPr>
            <a:endParaRPr lang="en-US" smtClean="0"/>
          </a:p>
          <a:p>
            <a:pPr eaLnBrk="1" hangingPunct="1">
              <a:buFontTx/>
              <a:buNone/>
            </a:pPr>
            <a:r>
              <a:rPr lang="en-US" sz="2000" smtClean="0"/>
              <a:t>“Conceding that the opposing point is valid and then building upon it to further one’s own claim allows a writer to make the audience feel appreciated without giving up her or his own position.”</a:t>
            </a:r>
          </a:p>
          <a:p>
            <a:pPr algn="r" eaLnBrk="1" hangingPunct="1">
              <a:buFontTx/>
              <a:buNone/>
            </a:pPr>
            <a:r>
              <a:rPr lang="en-US" sz="1600" smtClean="0">
                <a:latin typeface="Lucida Grande"/>
              </a:rPr>
              <a:t>http://www.winthrop.edu/wcenter/wcenter/toulmin.htm</a:t>
            </a:r>
          </a:p>
          <a:p>
            <a:pPr eaLnBrk="1" hangingPunct="1"/>
            <a:endParaRPr lang="en-US" smtClean="0"/>
          </a:p>
        </p:txBody>
      </p:sp>
      <p:pic>
        <p:nvPicPr>
          <p:cNvPr id="38915" name="Picture 3"/>
          <p:cNvPicPr>
            <a:picLocks noChangeAspect="1"/>
          </p:cNvPicPr>
          <p:nvPr/>
        </p:nvPicPr>
        <p:blipFill>
          <a:blip r:embed="rId2"/>
          <a:srcRect/>
          <a:stretch>
            <a:fillRect/>
          </a:stretch>
        </p:blipFill>
        <p:spPr bwMode="auto">
          <a:xfrm>
            <a:off x="6972300" y="101600"/>
            <a:ext cx="1778000" cy="177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257300" y="274638"/>
            <a:ext cx="7327900" cy="1143000"/>
          </a:xfrm>
        </p:spPr>
        <p:txBody>
          <a:bodyPr/>
          <a:lstStyle/>
          <a:p>
            <a:pPr eaLnBrk="1" hangingPunct="1"/>
            <a:r>
              <a:rPr lang="en-US" smtClean="0"/>
              <a:t>Basic Organizational Pattern</a:t>
            </a:r>
          </a:p>
        </p:txBody>
      </p:sp>
      <p:sp>
        <p:nvSpPr>
          <p:cNvPr id="3" name="Content Placeholder 2"/>
          <p:cNvSpPr>
            <a:spLocks noGrp="1"/>
          </p:cNvSpPr>
          <p:nvPr>
            <p:ph idx="1"/>
          </p:nvPr>
        </p:nvSpPr>
        <p:spPr>
          <a:xfrm>
            <a:off x="1219200" y="1600200"/>
            <a:ext cx="7669213" cy="5257800"/>
          </a:xfrm>
        </p:spPr>
        <p:txBody>
          <a:bodyPr/>
          <a:lstStyle/>
          <a:p>
            <a:pPr eaLnBrk="1" hangingPunct="1">
              <a:defRPr/>
            </a:pPr>
            <a:r>
              <a:rPr lang="en-US" sz="2000" dirty="0" smtClean="0"/>
              <a:t>Introduction</a:t>
            </a:r>
          </a:p>
          <a:p>
            <a:pPr marL="857250" lvl="1" indent="-457200" eaLnBrk="1" hangingPunct="1">
              <a:buFont typeface="Courier New"/>
              <a:buChar char="o"/>
              <a:defRPr/>
            </a:pPr>
            <a:r>
              <a:rPr lang="en-US" sz="2000" dirty="0" smtClean="0"/>
              <a:t>Present the claim – a debatable statement</a:t>
            </a:r>
          </a:p>
          <a:p>
            <a:pPr eaLnBrk="1" hangingPunct="1">
              <a:defRPr/>
            </a:pPr>
            <a:r>
              <a:rPr lang="en-US" sz="2000" dirty="0" smtClean="0"/>
              <a:t>Body</a:t>
            </a:r>
          </a:p>
          <a:p>
            <a:pPr lvl="1" eaLnBrk="1" hangingPunct="1">
              <a:buFont typeface="Courier New"/>
              <a:buChar char="o"/>
              <a:defRPr/>
            </a:pPr>
            <a:r>
              <a:rPr lang="en-US" sz="2000" dirty="0" smtClean="0"/>
              <a:t>Present evidence to support the claim</a:t>
            </a:r>
          </a:p>
          <a:p>
            <a:pPr lvl="2" eaLnBrk="1" hangingPunct="1">
              <a:defRPr/>
            </a:pPr>
            <a:r>
              <a:rPr lang="en-US" sz="2000" dirty="0" smtClean="0"/>
              <a:t>Cite credible sources</a:t>
            </a:r>
          </a:p>
          <a:p>
            <a:pPr lvl="2" eaLnBrk="1" hangingPunct="1">
              <a:defRPr/>
            </a:pPr>
            <a:r>
              <a:rPr lang="en-US" sz="2000" dirty="0" smtClean="0"/>
              <a:t>Make a connection between the evidence and the claim</a:t>
            </a:r>
          </a:p>
          <a:p>
            <a:pPr marL="742950" lvl="2" indent="-342900" eaLnBrk="1" hangingPunct="1">
              <a:buFont typeface="Courier New"/>
              <a:buChar char="o"/>
              <a:defRPr/>
            </a:pPr>
            <a:r>
              <a:rPr lang="en-US" sz="2000" dirty="0" smtClean="0"/>
              <a:t>Present counterclaim(s)</a:t>
            </a:r>
          </a:p>
          <a:p>
            <a:pPr marL="1200150" lvl="3" indent="-342900" eaLnBrk="1" hangingPunct="1">
              <a:defRPr/>
            </a:pPr>
            <a:r>
              <a:rPr lang="en-US" sz="2000" dirty="0" smtClean="0"/>
              <a:t>Cite credible sources</a:t>
            </a:r>
          </a:p>
          <a:p>
            <a:pPr marL="1200150" lvl="3" indent="-342900" eaLnBrk="1" hangingPunct="1">
              <a:defRPr/>
            </a:pPr>
            <a:r>
              <a:rPr lang="en-US" sz="2000" dirty="0" smtClean="0"/>
              <a:t>Make a connection between the evidence and the counterclaim</a:t>
            </a:r>
          </a:p>
          <a:p>
            <a:pPr marL="342900" lvl="1" indent="-342900" eaLnBrk="1" hangingPunct="1">
              <a:defRPr/>
            </a:pPr>
            <a:r>
              <a:rPr lang="en-US" sz="2000" dirty="0" smtClean="0"/>
              <a:t>Conclusion</a:t>
            </a:r>
          </a:p>
          <a:p>
            <a:pPr marL="742950" lvl="2" indent="-342900" eaLnBrk="1" hangingPunct="1">
              <a:buFont typeface="Courier New"/>
              <a:buChar char="o"/>
              <a:defRPr/>
            </a:pPr>
            <a:r>
              <a:rPr lang="en-US" sz="2000" dirty="0" smtClean="0"/>
              <a:t>Provide a concluding statement or section that follows from and supports the argument presented</a:t>
            </a:r>
          </a:p>
          <a:p>
            <a:pPr eaLnBrk="1" hangingPunct="1">
              <a:defRPr/>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0" y="203200"/>
            <a:ext cx="8867775" cy="668338"/>
          </a:xfrm>
        </p:spPr>
        <p:txBody>
          <a:bodyPr/>
          <a:lstStyle/>
          <a:p>
            <a:pPr eaLnBrk="1" hangingPunct="1"/>
            <a:r>
              <a:rPr lang="en-US" smtClean="0"/>
              <a:t>Choices for sharing your ideas…</a:t>
            </a:r>
          </a:p>
        </p:txBody>
      </p:sp>
      <p:sp>
        <p:nvSpPr>
          <p:cNvPr id="40962" name="Content Placeholder 2"/>
          <p:cNvSpPr>
            <a:spLocks noGrp="1"/>
          </p:cNvSpPr>
          <p:nvPr>
            <p:ph idx="1"/>
          </p:nvPr>
        </p:nvSpPr>
        <p:spPr>
          <a:xfrm>
            <a:off x="254000" y="876300"/>
            <a:ext cx="8534400" cy="5880100"/>
          </a:xfrm>
        </p:spPr>
        <p:txBody>
          <a:bodyPr/>
          <a:lstStyle/>
          <a:p>
            <a:pPr eaLnBrk="1" hangingPunct="1"/>
            <a:r>
              <a:rPr lang="en-US" sz="1600" smtClean="0"/>
              <a:t>Chronological</a:t>
            </a:r>
          </a:p>
          <a:p>
            <a:pPr lvl="3" eaLnBrk="1" hangingPunct="1"/>
            <a:r>
              <a:rPr lang="en-US" sz="1600" smtClean="0"/>
              <a:t>Shares your points in the order that they happened.  For example: proving a claim about a character trait by showing how a character changes from the first chapter, to the second, to the third….</a:t>
            </a:r>
          </a:p>
          <a:p>
            <a:pPr eaLnBrk="1" hangingPunct="1"/>
            <a:r>
              <a:rPr lang="en-US" sz="1600" smtClean="0"/>
              <a:t>Spatial</a:t>
            </a:r>
          </a:p>
          <a:p>
            <a:pPr lvl="3" eaLnBrk="1" hangingPunct="1"/>
            <a:r>
              <a:rPr lang="en-US" sz="1600" smtClean="0"/>
              <a:t>Shares your points in the order they appear in an image.  For example: proving a claim about how setting affects the plot by describing the town, the house, the room….</a:t>
            </a:r>
          </a:p>
          <a:p>
            <a:pPr eaLnBrk="1" hangingPunct="1"/>
            <a:r>
              <a:rPr lang="en-US" sz="1600" smtClean="0"/>
              <a:t>Easiest to accept to most difficult to accept</a:t>
            </a:r>
          </a:p>
          <a:p>
            <a:pPr lvl="3" eaLnBrk="1" hangingPunct="1"/>
            <a:r>
              <a:rPr lang="en-US" sz="1600" smtClean="0"/>
              <a:t>Shares your points by starting with ideas that your reader is familiar with, followed by more original ideas</a:t>
            </a:r>
          </a:p>
          <a:p>
            <a:pPr eaLnBrk="1" hangingPunct="1"/>
            <a:r>
              <a:rPr lang="en-US" sz="1600" smtClean="0"/>
              <a:t>Similarities and differences (aka, Block comparison)</a:t>
            </a:r>
          </a:p>
          <a:p>
            <a:pPr lvl="3" eaLnBrk="1" hangingPunct="1"/>
            <a:r>
              <a:rPr lang="en-US" sz="1600" smtClean="0"/>
              <a:t>Shares your points by grouping similar ideas.  For example: proving a claim about how two characters from different novels are similar by fully discussing one character and then fully discussing the other character</a:t>
            </a:r>
          </a:p>
          <a:p>
            <a:pPr eaLnBrk="1" hangingPunct="1"/>
            <a:r>
              <a:rPr lang="en-US" sz="1600" smtClean="0"/>
              <a:t>Point-by-Point comparison</a:t>
            </a:r>
          </a:p>
          <a:p>
            <a:pPr lvl="3" eaLnBrk="1" hangingPunct="1"/>
            <a:r>
              <a:rPr lang="en-US" sz="1600" smtClean="0"/>
              <a:t>Shares your points by supplying one piece of evidence from one source, followed by a similar piece of evidence from another source.  Also can share a counterpoint followed by your answer to it.  For example:  proving a claim about how two characters from different novels are similar by discussing both characters’ appearance, both characters’ aspirations, both characters’ relationships with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119188" y="274638"/>
            <a:ext cx="7900987" cy="1143000"/>
          </a:xfrm>
        </p:spPr>
        <p:txBody>
          <a:bodyPr/>
          <a:lstStyle/>
          <a:p>
            <a:pPr eaLnBrk="1" hangingPunct="1"/>
            <a:r>
              <a:rPr lang="en-US" smtClean="0"/>
              <a:t>Argument Beyond the Classroom</a:t>
            </a:r>
          </a:p>
        </p:txBody>
      </p:sp>
      <p:sp>
        <p:nvSpPr>
          <p:cNvPr id="41986" name="Content Placeholder 2"/>
          <p:cNvSpPr>
            <a:spLocks noGrp="1"/>
          </p:cNvSpPr>
          <p:nvPr>
            <p:ph idx="1"/>
          </p:nvPr>
        </p:nvSpPr>
        <p:spPr>
          <a:xfrm>
            <a:off x="520700" y="1600200"/>
            <a:ext cx="8499475" cy="5016500"/>
          </a:xfrm>
        </p:spPr>
        <p:txBody>
          <a:bodyPr/>
          <a:lstStyle/>
          <a:p>
            <a:pPr eaLnBrk="1" hangingPunct="1">
              <a:buFontTx/>
              <a:buNone/>
            </a:pPr>
            <a:r>
              <a:rPr lang="en-US" smtClean="0"/>
              <a:t>The proper context for thinking about argument is one in which</a:t>
            </a:r>
          </a:p>
          <a:p>
            <a:pPr eaLnBrk="1" hangingPunct="1"/>
            <a:r>
              <a:rPr lang="en-US" smtClean="0"/>
              <a:t>the goal is not victory but a good decision, </a:t>
            </a:r>
          </a:p>
          <a:p>
            <a:pPr eaLnBrk="1" hangingPunct="1"/>
            <a:r>
              <a:rPr lang="en-US" smtClean="0"/>
              <a:t>all arguers are at risk of needing to alter their views, </a:t>
            </a:r>
          </a:p>
          <a:p>
            <a:pPr eaLnBrk="1" hangingPunct="1"/>
            <a:r>
              <a:rPr lang="en-US" smtClean="0"/>
              <a:t>a participant takes seriously and fairly the views different from his or her own. </a:t>
            </a:r>
          </a:p>
          <a:p>
            <a:pPr eaLnBrk="1" hangingPunct="1">
              <a:buFontTx/>
              <a:buNone/>
            </a:pPr>
            <a:endParaRPr lang="en-US" smtClean="0"/>
          </a:p>
          <a:p>
            <a:pPr eaLnBrk="1" hangingPunct="1">
              <a:buFontTx/>
              <a:buNone/>
            </a:pPr>
            <a:r>
              <a:rPr lang="en-US" smtClean="0"/>
              <a:t>Such capacities are broadly important for the literate, educated person living in the diverse, information-rich environment of the twenty –first century.</a:t>
            </a:r>
          </a:p>
          <a:p>
            <a:pPr eaLnBrk="1" hangingPunct="1">
              <a:buFontTx/>
              <a:buNone/>
            </a:pPr>
            <a:r>
              <a:rPr lang="en-US" smtClean="0"/>
              <a:t>		Fulkerson, Richard. </a:t>
            </a:r>
            <a:r>
              <a:rPr lang="en-US" i="1" smtClean="0"/>
              <a:t>Teaching the Argument in</a:t>
            </a:r>
          </a:p>
          <a:p>
            <a:pPr eaLnBrk="1" hangingPunct="1">
              <a:buFontTx/>
              <a:buNone/>
            </a:pPr>
            <a:r>
              <a:rPr lang="en-US" i="1" smtClean="0"/>
              <a:t>			 Writing</a:t>
            </a:r>
            <a:r>
              <a:rPr lang="en-US" smtClean="0"/>
              <a:t>. 1996, 16-17.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p:nvPr>
        </p:nvSpPr>
        <p:spPr>
          <a:xfrm>
            <a:off x="557213" y="479425"/>
            <a:ext cx="7313612" cy="714375"/>
          </a:xfrm>
        </p:spPr>
        <p:txBody>
          <a:bodyPr/>
          <a:lstStyle/>
          <a:p>
            <a:pPr eaLnBrk="1" hangingPunct="1"/>
            <a:r>
              <a:rPr lang="en-US" smtClean="0"/>
              <a:t>Links to the Common Core</a:t>
            </a:r>
          </a:p>
        </p:txBody>
      </p:sp>
      <p:sp>
        <p:nvSpPr>
          <p:cNvPr id="43010" name="Rectangle 5"/>
          <p:cNvSpPr>
            <a:spLocks noGrp="1" noChangeArrowheads="1"/>
          </p:cNvSpPr>
          <p:nvPr>
            <p:ph type="subTitle" idx="1"/>
          </p:nvPr>
        </p:nvSpPr>
        <p:spPr>
          <a:xfrm>
            <a:off x="635000" y="1511300"/>
            <a:ext cx="7912100" cy="5067300"/>
          </a:xfrm>
        </p:spPr>
        <p:txBody>
          <a:bodyPr/>
          <a:lstStyle/>
          <a:p>
            <a:pPr eaLnBrk="1" hangingPunct="1"/>
            <a:r>
              <a:rPr lang="en-US" smtClean="0"/>
              <a:t>Common Core English Language Arts Standards</a:t>
            </a:r>
          </a:p>
          <a:p>
            <a:pPr lvl="1" eaLnBrk="1" hangingPunct="1"/>
            <a:r>
              <a:rPr lang="en-US" sz="2000" smtClean="0">
                <a:ea typeface="ＭＳ Ｐゴシック"/>
                <a:hlinkClick r:id="rId2"/>
              </a:rPr>
              <a:t>http://www.corestandards.org/assets/CCSSI_ELA%20Standards.pdf</a:t>
            </a:r>
            <a:endParaRPr lang="en-US" sz="2000" smtClean="0">
              <a:ea typeface="ＭＳ Ｐゴシック"/>
            </a:endParaRPr>
          </a:p>
          <a:p>
            <a:pPr eaLnBrk="1" hangingPunct="1"/>
            <a:r>
              <a:rPr lang="en-US" smtClean="0"/>
              <a:t>Appendix A: Research supporting key elements of the standards </a:t>
            </a:r>
          </a:p>
          <a:p>
            <a:pPr lvl="1" eaLnBrk="1" hangingPunct="1"/>
            <a:r>
              <a:rPr lang="en-US" sz="2000" smtClean="0">
                <a:ea typeface="ＭＳ Ｐゴシック"/>
                <a:hlinkClick r:id="rId3"/>
              </a:rPr>
              <a:t>http://www.corestandards.org/assets/Appendix_A.pdf</a:t>
            </a:r>
            <a:endParaRPr lang="en-US" sz="2000" smtClean="0">
              <a:ea typeface="ＭＳ Ｐゴシック"/>
            </a:endParaRPr>
          </a:p>
          <a:p>
            <a:pPr eaLnBrk="1" hangingPunct="1"/>
            <a:r>
              <a:rPr lang="en-US" smtClean="0"/>
              <a:t>Appendix B: Text exemplars and sample performance tasks</a:t>
            </a:r>
          </a:p>
          <a:p>
            <a:pPr lvl="1" eaLnBrk="1" hangingPunct="1"/>
            <a:r>
              <a:rPr lang="en-US" sz="2000" smtClean="0">
                <a:ea typeface="ＭＳ Ｐゴシック"/>
                <a:hlinkClick r:id="rId4"/>
              </a:rPr>
              <a:t>http://www.corestandards.org/assets/Appendix_B.pdf</a:t>
            </a:r>
            <a:endParaRPr lang="en-US" sz="2000" smtClean="0">
              <a:ea typeface="ＭＳ Ｐゴシック"/>
            </a:endParaRPr>
          </a:p>
          <a:p>
            <a:pPr eaLnBrk="1" hangingPunct="1"/>
            <a:r>
              <a:rPr lang="en-US" smtClean="0"/>
              <a:t>Appendix C:  Samples of student writing</a:t>
            </a:r>
          </a:p>
          <a:p>
            <a:pPr lvl="1" eaLnBrk="1" hangingPunct="1"/>
            <a:r>
              <a:rPr lang="en-US" sz="2000" smtClean="0">
                <a:ea typeface="ＭＳ Ｐゴシック"/>
                <a:hlinkClick r:id="rId5"/>
              </a:rPr>
              <a:t>http://www.corestandards.org/assets/Appendix_C.pdf</a:t>
            </a:r>
            <a:endParaRPr lang="en-US" sz="2000" smtClean="0">
              <a:ea typeface="ＭＳ Ｐゴシック"/>
            </a:endParaRPr>
          </a:p>
          <a:p>
            <a:pPr lvl="1" eaLnBrk="1" hangingPunct="1"/>
            <a:endParaRPr lang="en-US" smtClean="0">
              <a:ea typeface="ＭＳ Ｐゴシック"/>
            </a:endParaRPr>
          </a:p>
          <a:p>
            <a:pPr lvl="1" eaLnBrk="1" hangingPunct="1"/>
            <a:endParaRPr lang="en-US" smtClean="0">
              <a:ea typeface="ＭＳ Ｐゴシック"/>
            </a:endParaRP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1"/>
          </p:nvPr>
        </p:nvSpPr>
        <p:spPr>
          <a:xfrm>
            <a:off x="442913" y="1390650"/>
            <a:ext cx="8215312" cy="5130800"/>
          </a:xfrm>
        </p:spPr>
        <p:txBody>
          <a:bodyPr/>
          <a:lstStyle/>
          <a:p>
            <a:pPr eaLnBrk="1" hangingPunct="1"/>
            <a:endParaRPr lang="en-US" sz="2000" smtClean="0"/>
          </a:p>
          <a:p>
            <a:pPr eaLnBrk="1" hangingPunct="1">
              <a:buFontTx/>
              <a:buNone/>
            </a:pPr>
            <a:endParaRPr lang="en-US" sz="2000" smtClean="0"/>
          </a:p>
        </p:txBody>
      </p:sp>
      <p:graphicFrame>
        <p:nvGraphicFramePr>
          <p:cNvPr id="6" name="Diagram 5"/>
          <p:cNvGraphicFramePr/>
          <p:nvPr/>
        </p:nvGraphicFramePr>
        <p:xfrm>
          <a:off x="749300" y="444500"/>
          <a:ext cx="7670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5613" y="274638"/>
            <a:ext cx="8226425" cy="969962"/>
          </a:xfrm>
        </p:spPr>
        <p:txBody>
          <a:bodyPr/>
          <a:lstStyle/>
          <a:p>
            <a:pPr eaLnBrk="1" hangingPunct="1"/>
            <a:r>
              <a:rPr lang="en-US" sz="3600" smtClean="0"/>
              <a:t>Persuasion vs Argument — Differences</a:t>
            </a:r>
            <a:br>
              <a:rPr lang="en-US" sz="3600" smtClean="0"/>
            </a:br>
            <a:endParaRPr lang="en-US" sz="3600" smtClean="0"/>
          </a:p>
        </p:txBody>
      </p:sp>
      <p:graphicFrame>
        <p:nvGraphicFramePr>
          <p:cNvPr id="3" name="Diagram 2"/>
          <p:cNvGraphicFramePr/>
          <p:nvPr/>
        </p:nvGraphicFramePr>
        <p:xfrm>
          <a:off x="0" y="889000"/>
          <a:ext cx="9144000" cy="596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0" y="274638"/>
            <a:ext cx="9020175" cy="1143000"/>
          </a:xfrm>
        </p:spPr>
        <p:txBody>
          <a:bodyPr/>
          <a:lstStyle/>
          <a:p>
            <a:pPr eaLnBrk="1" hangingPunct="1"/>
            <a:r>
              <a:rPr lang="en-US" sz="2700" smtClean="0"/>
              <a:t>What is the difference between </a:t>
            </a:r>
            <a:r>
              <a:rPr lang="en-US" sz="2700" i="1" smtClean="0"/>
              <a:t>persuading</a:t>
            </a:r>
            <a:r>
              <a:rPr lang="en-US" sz="2700" smtClean="0"/>
              <a:t> someone to give blood and </a:t>
            </a:r>
            <a:r>
              <a:rPr lang="en-US" sz="2700" i="1" smtClean="0"/>
              <a:t>claiming</a:t>
            </a:r>
            <a:r>
              <a:rPr lang="en-US" sz="2700" smtClean="0"/>
              <a:t> that giving blood is important?</a:t>
            </a:r>
          </a:p>
        </p:txBody>
      </p:sp>
      <p:pic>
        <p:nvPicPr>
          <p:cNvPr id="30722" name="Picture 2" descr="http://web.hcpss.org/Login05E76F1371D00F88/FOV1-0004816B/S136B5B9B-136B5C25.0/63011_105233_0.jpg"/>
          <p:cNvPicPr>
            <a:picLocks noChangeAspect="1" noChangeArrowheads="1"/>
          </p:cNvPicPr>
          <p:nvPr/>
        </p:nvPicPr>
        <p:blipFill>
          <a:blip r:embed="rId3"/>
          <a:srcRect/>
          <a:stretch>
            <a:fillRect/>
          </a:stretch>
        </p:blipFill>
        <p:spPr bwMode="auto">
          <a:xfrm>
            <a:off x="2454275" y="1444625"/>
            <a:ext cx="3914775" cy="4171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5613" y="274638"/>
            <a:ext cx="8226425" cy="969962"/>
          </a:xfrm>
        </p:spPr>
        <p:txBody>
          <a:bodyPr/>
          <a:lstStyle/>
          <a:p>
            <a:pPr eaLnBrk="1" hangingPunct="1"/>
            <a:r>
              <a:rPr lang="en-US" sz="3600" smtClean="0"/>
              <a:t>Persuasion vs Argument — Differences</a:t>
            </a:r>
            <a:br>
              <a:rPr lang="en-US" sz="3600" smtClean="0"/>
            </a:br>
            <a:endParaRPr lang="en-US" sz="3600" smtClean="0"/>
          </a:p>
        </p:txBody>
      </p:sp>
      <p:graphicFrame>
        <p:nvGraphicFramePr>
          <p:cNvPr id="3" name="Diagram 2"/>
          <p:cNvGraphicFramePr/>
          <p:nvPr/>
        </p:nvGraphicFramePr>
        <p:xfrm>
          <a:off x="0" y="889000"/>
          <a:ext cx="9144000" cy="596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79500" y="274638"/>
            <a:ext cx="7940675" cy="1143000"/>
          </a:xfrm>
        </p:spPr>
        <p:txBody>
          <a:bodyPr/>
          <a:lstStyle/>
          <a:p>
            <a:pPr eaLnBrk="1" hangingPunct="1"/>
            <a:r>
              <a:rPr lang="en-US" smtClean="0"/>
              <a:t>What Makes an Effective Claim?</a:t>
            </a:r>
          </a:p>
        </p:txBody>
      </p:sp>
      <p:sp>
        <p:nvSpPr>
          <p:cNvPr id="34818" name="Content Placeholder 2"/>
          <p:cNvSpPr>
            <a:spLocks noGrp="1"/>
          </p:cNvSpPr>
          <p:nvPr>
            <p:ph idx="1"/>
          </p:nvPr>
        </p:nvSpPr>
        <p:spPr>
          <a:xfrm>
            <a:off x="1066800" y="1600200"/>
            <a:ext cx="7432675" cy="4525963"/>
          </a:xfrm>
        </p:spPr>
        <p:txBody>
          <a:bodyPr/>
          <a:lstStyle/>
          <a:p>
            <a:pPr eaLnBrk="1" hangingPunct="1"/>
            <a:r>
              <a:rPr lang="en-US" smtClean="0"/>
              <a:t>Takes a clear position</a:t>
            </a:r>
          </a:p>
          <a:p>
            <a:pPr eaLnBrk="1" hangingPunct="1"/>
            <a:r>
              <a:rPr lang="en-US" smtClean="0"/>
              <a:t>Is debatable – people could reasonably have different opinions on the issue</a:t>
            </a:r>
          </a:p>
          <a:p>
            <a:pPr eaLnBrk="1" hangingPunct="1"/>
            <a:r>
              <a:rPr lang="en-US" smtClean="0"/>
              <a:t>Is narrow enough to be fully discussed within the requirements of the assignment</a:t>
            </a:r>
          </a:p>
        </p:txBody>
      </p:sp>
      <p:pic>
        <p:nvPicPr>
          <p:cNvPr id="34819" name="Picture 3"/>
          <p:cNvPicPr>
            <a:picLocks noChangeAspect="1"/>
          </p:cNvPicPr>
          <p:nvPr/>
        </p:nvPicPr>
        <p:blipFill>
          <a:blip r:embed="rId2"/>
          <a:srcRect/>
          <a:stretch>
            <a:fillRect/>
          </a:stretch>
        </p:blipFill>
        <p:spPr bwMode="auto">
          <a:xfrm>
            <a:off x="5403850" y="3962400"/>
            <a:ext cx="2305050"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206500" y="274638"/>
            <a:ext cx="7340600" cy="1143000"/>
          </a:xfrm>
        </p:spPr>
        <p:txBody>
          <a:bodyPr/>
          <a:lstStyle/>
          <a:p>
            <a:pPr eaLnBrk="1" hangingPunct="1"/>
            <a:r>
              <a:rPr lang="en-US" smtClean="0"/>
              <a:t>Types of Claims</a:t>
            </a:r>
          </a:p>
        </p:txBody>
      </p:sp>
      <p:sp>
        <p:nvSpPr>
          <p:cNvPr id="35842" name="Content Placeholder 2"/>
          <p:cNvSpPr>
            <a:spLocks noGrp="1"/>
          </p:cNvSpPr>
          <p:nvPr>
            <p:ph idx="1"/>
          </p:nvPr>
        </p:nvSpPr>
        <p:spPr>
          <a:xfrm>
            <a:off x="1193800" y="1600200"/>
            <a:ext cx="7366000" cy="4525963"/>
          </a:xfrm>
        </p:spPr>
        <p:txBody>
          <a:bodyPr/>
          <a:lstStyle/>
          <a:p>
            <a:pPr eaLnBrk="1" hangingPunct="1"/>
            <a:r>
              <a:rPr lang="en-US" smtClean="0"/>
              <a:t>Claims of cause and effect</a:t>
            </a:r>
          </a:p>
          <a:p>
            <a:pPr lvl="1" eaLnBrk="1" hangingPunct="1"/>
            <a:r>
              <a:rPr lang="en-US" smtClean="0"/>
              <a:t>Argues that one person, thing, or event caused something else to occur </a:t>
            </a:r>
            <a:endParaRPr lang="en-US" sz="2000" smtClean="0"/>
          </a:p>
          <a:p>
            <a:pPr eaLnBrk="1" hangingPunct="1"/>
            <a:r>
              <a:rPr lang="en-US" smtClean="0"/>
              <a:t>Claims of definition or fact</a:t>
            </a:r>
          </a:p>
          <a:p>
            <a:pPr lvl="1" eaLnBrk="1" hangingPunct="1"/>
            <a:r>
              <a:rPr lang="en-US" smtClean="0"/>
              <a:t>Argues what a definition is or if something accepted as a “fact” is really so</a:t>
            </a:r>
          </a:p>
          <a:p>
            <a:pPr eaLnBrk="1" hangingPunct="1"/>
            <a:r>
              <a:rPr lang="en-US" smtClean="0"/>
              <a:t>Claims about values</a:t>
            </a:r>
          </a:p>
          <a:p>
            <a:pPr lvl="1" eaLnBrk="1" hangingPunct="1"/>
            <a:r>
              <a:rPr lang="en-US" smtClean="0"/>
              <a:t>Argues the worth of something and whether we value it or not</a:t>
            </a:r>
          </a:p>
          <a:p>
            <a:pPr eaLnBrk="1" hangingPunct="1"/>
            <a:r>
              <a:rPr lang="en-US" smtClean="0"/>
              <a:t>Claims about solutions or policies</a:t>
            </a:r>
          </a:p>
          <a:p>
            <a:pPr lvl="1" eaLnBrk="1" hangingPunct="1"/>
            <a:r>
              <a:rPr lang="en-US" smtClean="0"/>
              <a:t>Argues for or against specific approaches to problems</a:t>
            </a:r>
          </a:p>
        </p:txBody>
      </p:sp>
      <p:pic>
        <p:nvPicPr>
          <p:cNvPr id="35843" name="Picture 3"/>
          <p:cNvPicPr>
            <a:picLocks noChangeAspect="1"/>
          </p:cNvPicPr>
          <p:nvPr/>
        </p:nvPicPr>
        <p:blipFill>
          <a:blip r:embed="rId2"/>
          <a:srcRect/>
          <a:stretch>
            <a:fillRect/>
          </a:stretch>
        </p:blipFill>
        <p:spPr bwMode="auto">
          <a:xfrm>
            <a:off x="6248400" y="273050"/>
            <a:ext cx="1727200" cy="172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858838" y="311150"/>
            <a:ext cx="6731000" cy="1143000"/>
          </a:xfrm>
        </p:spPr>
        <p:txBody>
          <a:bodyPr/>
          <a:lstStyle/>
          <a:p>
            <a:pPr eaLnBrk="1" hangingPunct="1"/>
            <a:r>
              <a:rPr lang="en-US" smtClean="0"/>
              <a:t>Sample Claims</a:t>
            </a:r>
          </a:p>
        </p:txBody>
      </p:sp>
      <p:sp>
        <p:nvSpPr>
          <p:cNvPr id="36866" name="Content Placeholder 2"/>
          <p:cNvSpPr>
            <a:spLocks noGrp="1"/>
          </p:cNvSpPr>
          <p:nvPr>
            <p:ph idx="1"/>
          </p:nvPr>
        </p:nvSpPr>
        <p:spPr>
          <a:xfrm>
            <a:off x="190500" y="1765300"/>
            <a:ext cx="8829675" cy="5092700"/>
          </a:xfrm>
        </p:spPr>
        <p:txBody>
          <a:bodyPr/>
          <a:lstStyle/>
          <a:p>
            <a:pPr eaLnBrk="1" hangingPunct="1">
              <a:buFontTx/>
              <a:buNone/>
            </a:pPr>
            <a:r>
              <a:rPr lang="en-US" smtClean="0"/>
              <a:t>Text: </a:t>
            </a:r>
            <a:r>
              <a:rPr lang="en-US" i="1" smtClean="0"/>
              <a:t>Romeo and Juliet</a:t>
            </a:r>
            <a:endParaRPr lang="en-US" smtClean="0"/>
          </a:p>
          <a:p>
            <a:pPr eaLnBrk="1" hangingPunct="1">
              <a:buFontTx/>
              <a:buNone/>
            </a:pPr>
            <a:r>
              <a:rPr lang="en-US" smtClean="0"/>
              <a:t>Claim: Romeo is more capable of falling in “lust” than falling in “love”. (Ex. claim of definition or fact because it requires a definition of both terms and considers to what degree they describe a character). </a:t>
            </a:r>
          </a:p>
          <a:p>
            <a:pPr eaLnBrk="1" hangingPunct="1">
              <a:buFontTx/>
              <a:buNone/>
            </a:pPr>
            <a:endParaRPr lang="en-US" smtClean="0"/>
          </a:p>
          <a:p>
            <a:pPr eaLnBrk="1" hangingPunct="1">
              <a:buFontTx/>
              <a:buNone/>
            </a:pPr>
            <a:r>
              <a:rPr lang="en-US" smtClean="0"/>
              <a:t>Text:  </a:t>
            </a:r>
            <a:r>
              <a:rPr lang="en-US" i="1" smtClean="0"/>
              <a:t>The Odyssey</a:t>
            </a:r>
          </a:p>
          <a:p>
            <a:pPr eaLnBrk="1" hangingPunct="1">
              <a:buFontTx/>
              <a:buNone/>
            </a:pPr>
            <a:r>
              <a:rPr lang="en-US" smtClean="0"/>
              <a:t>Claim: Odysseus’s affairs while he is lost at sea are justified because the alliances he builds with Circe and Calypso help him to return to his wife. (Ex. claim about solutions or policy because it argues for the character’s behavior to be considered acceptable) </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Sample Claims</a:t>
            </a:r>
          </a:p>
        </p:txBody>
      </p:sp>
      <p:sp>
        <p:nvSpPr>
          <p:cNvPr id="37890" name="Content Placeholder 2"/>
          <p:cNvSpPr>
            <a:spLocks noGrp="1"/>
          </p:cNvSpPr>
          <p:nvPr>
            <p:ph idx="1"/>
          </p:nvPr>
        </p:nvSpPr>
        <p:spPr>
          <a:xfrm>
            <a:off x="1119188" y="1498600"/>
            <a:ext cx="7542212" cy="4614863"/>
          </a:xfrm>
        </p:spPr>
        <p:txBody>
          <a:bodyPr/>
          <a:lstStyle/>
          <a:p>
            <a:pPr eaLnBrk="1" hangingPunct="1">
              <a:buFontTx/>
              <a:buNone/>
            </a:pPr>
            <a:r>
              <a:rPr lang="en-US" smtClean="0"/>
              <a:t>Text:  </a:t>
            </a:r>
            <a:r>
              <a:rPr lang="en-US" i="1" smtClean="0"/>
              <a:t>Flowers for Algernon</a:t>
            </a:r>
          </a:p>
          <a:p>
            <a:pPr eaLnBrk="1" hangingPunct="1">
              <a:buFontTx/>
              <a:buNone/>
            </a:pPr>
            <a:r>
              <a:rPr lang="en-US" smtClean="0"/>
              <a:t>Claim:  Charlie would have been happier if he had not participated in the treatment program. (Ex. claims about values because it considers the worth of the event to the character)</a:t>
            </a:r>
          </a:p>
        </p:txBody>
      </p:sp>
      <p:sp>
        <p:nvSpPr>
          <p:cNvPr id="4" name="Content Placeholder 2"/>
          <p:cNvSpPr txBox="1">
            <a:spLocks/>
          </p:cNvSpPr>
          <p:nvPr/>
        </p:nvSpPr>
        <p:spPr bwMode="auto">
          <a:xfrm>
            <a:off x="1093788" y="4013200"/>
            <a:ext cx="6818312" cy="2540000"/>
          </a:xfrm>
          <a:prstGeom prst="rect">
            <a:avLst/>
          </a:prstGeom>
          <a:noFill/>
          <a:ln w="9525">
            <a:noFill/>
            <a:miter lim="800000"/>
            <a:headEnd/>
            <a:tailEnd/>
          </a:ln>
          <a:effectLst/>
        </p:spPr>
        <p:txBody>
          <a:bodyPr/>
          <a:lstStyle/>
          <a:p>
            <a:pPr marL="342900" indent="-342900">
              <a:spcBef>
                <a:spcPct val="20000"/>
              </a:spcBef>
              <a:buClr>
                <a:schemeClr val="tx1"/>
              </a:buClr>
              <a:defRPr/>
            </a:pPr>
            <a:r>
              <a:rPr lang="en-US" sz="2400" kern="0">
                <a:latin typeface="+mn-lt"/>
                <a:cs typeface="+mn-cs"/>
              </a:rPr>
              <a:t>Text: </a:t>
            </a:r>
            <a:r>
              <a:rPr lang="en-US" sz="2400" i="1" kern="0">
                <a:latin typeface="+mn-lt"/>
                <a:cs typeface="+mn-cs"/>
              </a:rPr>
              <a:t>Beowulf</a:t>
            </a:r>
            <a:endParaRPr lang="en-US" sz="2400" kern="0">
              <a:latin typeface="+mn-lt"/>
              <a:cs typeface="+mn-cs"/>
            </a:endParaRPr>
          </a:p>
          <a:p>
            <a:pPr marL="342900" indent="-342900">
              <a:spcBef>
                <a:spcPct val="20000"/>
              </a:spcBef>
              <a:buClr>
                <a:schemeClr val="tx1"/>
              </a:buClr>
              <a:defRPr/>
            </a:pPr>
            <a:r>
              <a:rPr lang="en-US" sz="2400" kern="0">
                <a:latin typeface="+mn-lt"/>
                <a:cs typeface="+mn-cs"/>
              </a:rPr>
              <a:t>Claim: Beowulf causes more destruction and chaos than he alleviates. (Ex. claim of cause and effect because it attributes blame)</a:t>
            </a:r>
            <a:endParaRPr lang="en-US" sz="2400" kern="0" dirty="0">
              <a:latin typeface="+mn-lt"/>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SM2_Text"/>
</p:tagLst>
</file>

<file path=ppt/theme/theme1.xml><?xml version="1.0" encoding="utf-8"?>
<a:theme xmlns:a="http://schemas.openxmlformats.org/drawingml/2006/main" name="legal_0041_slide">
  <a:themeElements>
    <a:clrScheme name="Office Theme 2">
      <a:dk1>
        <a:srgbClr val="333333"/>
      </a:dk1>
      <a:lt1>
        <a:srgbClr val="FFFFFF"/>
      </a:lt1>
      <a:dk2>
        <a:srgbClr val="006699"/>
      </a:dk2>
      <a:lt2>
        <a:srgbClr val="FFFFFF"/>
      </a:lt2>
      <a:accent1>
        <a:srgbClr val="B8E0C3"/>
      </a:accent1>
      <a:accent2>
        <a:srgbClr val="BAC6E8"/>
      </a:accent2>
      <a:accent3>
        <a:srgbClr val="AAB8CA"/>
      </a:accent3>
      <a:accent4>
        <a:srgbClr val="DADADA"/>
      </a:accent4>
      <a:accent5>
        <a:srgbClr val="D8EDDE"/>
      </a:accent5>
      <a:accent6>
        <a:srgbClr val="A8B3D2"/>
      </a:accent6>
      <a:hlink>
        <a:srgbClr val="AADAF2"/>
      </a:hlink>
      <a:folHlink>
        <a:srgbClr val="DDD5F2"/>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333333"/>
        </a:dk1>
        <a:lt1>
          <a:srgbClr val="FFFFFF"/>
        </a:lt1>
        <a:dk2>
          <a:srgbClr val="006699"/>
        </a:dk2>
        <a:lt2>
          <a:srgbClr val="FFFFFF"/>
        </a:lt2>
        <a:accent1>
          <a:srgbClr val="5CB8E6"/>
        </a:accent1>
        <a:accent2>
          <a:srgbClr val="6ACFEB"/>
        </a:accent2>
        <a:accent3>
          <a:srgbClr val="AAB8CA"/>
        </a:accent3>
        <a:accent4>
          <a:srgbClr val="DADADA"/>
        </a:accent4>
        <a:accent5>
          <a:srgbClr val="B5D8F0"/>
        </a:accent5>
        <a:accent6>
          <a:srgbClr val="5FBBD5"/>
        </a:accent6>
        <a:hlink>
          <a:srgbClr val="9DD6F2"/>
        </a:hlink>
        <a:folHlink>
          <a:srgbClr val="AAE1F2"/>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99"/>
        </a:dk2>
        <a:lt2>
          <a:srgbClr val="FFFFFF"/>
        </a:lt2>
        <a:accent1>
          <a:srgbClr val="B8E0C3"/>
        </a:accent1>
        <a:accent2>
          <a:srgbClr val="BAC6E8"/>
        </a:accent2>
        <a:accent3>
          <a:srgbClr val="AAB8CA"/>
        </a:accent3>
        <a:accent4>
          <a:srgbClr val="DADADA"/>
        </a:accent4>
        <a:accent5>
          <a:srgbClr val="D8EDDE"/>
        </a:accent5>
        <a:accent6>
          <a:srgbClr val="A8B3D2"/>
        </a:accent6>
        <a:hlink>
          <a:srgbClr val="AADAF2"/>
        </a:hlink>
        <a:folHlink>
          <a:srgbClr val="DDD5F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99"/>
        </a:dk2>
        <a:lt2>
          <a:srgbClr val="FFFFFF"/>
        </a:lt2>
        <a:accent1>
          <a:srgbClr val="E6BBA1"/>
        </a:accent1>
        <a:accent2>
          <a:srgbClr val="66CCFF"/>
        </a:accent2>
        <a:accent3>
          <a:srgbClr val="AAB8CA"/>
        </a:accent3>
        <a:accent4>
          <a:srgbClr val="DADADA"/>
        </a:accent4>
        <a:accent5>
          <a:srgbClr val="F0DACD"/>
        </a:accent5>
        <a:accent6>
          <a:srgbClr val="5CB9E7"/>
        </a:accent6>
        <a:hlink>
          <a:srgbClr val="E6D0AC"/>
        </a:hlink>
        <a:folHlink>
          <a:srgbClr val="F2D3DE"/>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99"/>
        </a:dk2>
        <a:lt2>
          <a:srgbClr val="FFFFFF"/>
        </a:lt2>
        <a:accent1>
          <a:srgbClr val="D5D998"/>
        </a:accent1>
        <a:accent2>
          <a:srgbClr val="EBCAB0"/>
        </a:accent2>
        <a:accent3>
          <a:srgbClr val="AAB8CA"/>
        </a:accent3>
        <a:accent4>
          <a:srgbClr val="DADADA"/>
        </a:accent4>
        <a:accent5>
          <a:srgbClr val="E7E9CA"/>
        </a:accent5>
        <a:accent6>
          <a:srgbClr val="D5B79F"/>
        </a:accent6>
        <a:hlink>
          <a:srgbClr val="F0DAF2"/>
        </a:hlink>
        <a:folHlink>
          <a:srgbClr val="AADAF2"/>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5CB8E6"/>
        </a:accent1>
        <a:accent2>
          <a:srgbClr val="6ACFEB"/>
        </a:accent2>
        <a:accent3>
          <a:srgbClr val="FFFFFF"/>
        </a:accent3>
        <a:accent4>
          <a:srgbClr val="000000"/>
        </a:accent4>
        <a:accent5>
          <a:srgbClr val="B5D8F0"/>
        </a:accent5>
        <a:accent6>
          <a:srgbClr val="5FBBD5"/>
        </a:accent6>
        <a:hlink>
          <a:srgbClr val="9DD6F2"/>
        </a:hlink>
        <a:folHlink>
          <a:srgbClr val="AAE1F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B8E0C3"/>
        </a:accent1>
        <a:accent2>
          <a:srgbClr val="BAC6E8"/>
        </a:accent2>
        <a:accent3>
          <a:srgbClr val="FFFFFF"/>
        </a:accent3>
        <a:accent4>
          <a:srgbClr val="000000"/>
        </a:accent4>
        <a:accent5>
          <a:srgbClr val="D8EDDE"/>
        </a:accent5>
        <a:accent6>
          <a:srgbClr val="A8B3D2"/>
        </a:accent6>
        <a:hlink>
          <a:srgbClr val="AADAF2"/>
        </a:hlink>
        <a:folHlink>
          <a:srgbClr val="DDD5F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E6BBA1"/>
        </a:accent1>
        <a:accent2>
          <a:srgbClr val="66CCFF"/>
        </a:accent2>
        <a:accent3>
          <a:srgbClr val="FFFFFF"/>
        </a:accent3>
        <a:accent4>
          <a:srgbClr val="000000"/>
        </a:accent4>
        <a:accent5>
          <a:srgbClr val="F0DACD"/>
        </a:accent5>
        <a:accent6>
          <a:srgbClr val="5CB9E7"/>
        </a:accent6>
        <a:hlink>
          <a:srgbClr val="E6D0AC"/>
        </a:hlink>
        <a:folHlink>
          <a:srgbClr val="F2D3D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D5D998"/>
        </a:accent1>
        <a:accent2>
          <a:srgbClr val="EBCAB0"/>
        </a:accent2>
        <a:accent3>
          <a:srgbClr val="FFFFFF"/>
        </a:accent3>
        <a:accent4>
          <a:srgbClr val="000000"/>
        </a:accent4>
        <a:accent5>
          <a:srgbClr val="E7E9CA"/>
        </a:accent5>
        <a:accent6>
          <a:srgbClr val="D5B79F"/>
        </a:accent6>
        <a:hlink>
          <a:srgbClr val="F0DAF2"/>
        </a:hlink>
        <a:folHlink>
          <a:srgbClr val="AADAF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99"/>
      </a:dk2>
      <a:lt2>
        <a:srgbClr val="FFFFFF"/>
      </a:lt2>
      <a:accent1>
        <a:srgbClr val="B8E0C3"/>
      </a:accent1>
      <a:accent2>
        <a:srgbClr val="BAC6E8"/>
      </a:accent2>
      <a:accent3>
        <a:srgbClr val="AAB8CA"/>
      </a:accent3>
      <a:accent4>
        <a:srgbClr val="DADADA"/>
      </a:accent4>
      <a:accent5>
        <a:srgbClr val="D8EDDE"/>
      </a:accent5>
      <a:accent6>
        <a:srgbClr val="A8B3D2"/>
      </a:accent6>
      <a:hlink>
        <a:srgbClr val="AADAF2"/>
      </a:hlink>
      <a:folHlink>
        <a:srgbClr val="DDD5F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333333"/>
        </a:dk1>
        <a:lt1>
          <a:srgbClr val="FFFFFF"/>
        </a:lt1>
        <a:dk2>
          <a:srgbClr val="006699"/>
        </a:dk2>
        <a:lt2>
          <a:srgbClr val="FFFFFF"/>
        </a:lt2>
        <a:accent1>
          <a:srgbClr val="5CB8E6"/>
        </a:accent1>
        <a:accent2>
          <a:srgbClr val="6ACFEB"/>
        </a:accent2>
        <a:accent3>
          <a:srgbClr val="AAB8CA"/>
        </a:accent3>
        <a:accent4>
          <a:srgbClr val="DADADA"/>
        </a:accent4>
        <a:accent5>
          <a:srgbClr val="B5D8F0"/>
        </a:accent5>
        <a:accent6>
          <a:srgbClr val="5FBBD5"/>
        </a:accent6>
        <a:hlink>
          <a:srgbClr val="9DD6F2"/>
        </a:hlink>
        <a:folHlink>
          <a:srgbClr val="AAE1F2"/>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99"/>
        </a:dk2>
        <a:lt2>
          <a:srgbClr val="FFFFFF"/>
        </a:lt2>
        <a:accent1>
          <a:srgbClr val="B8E0C3"/>
        </a:accent1>
        <a:accent2>
          <a:srgbClr val="BAC6E8"/>
        </a:accent2>
        <a:accent3>
          <a:srgbClr val="AAB8CA"/>
        </a:accent3>
        <a:accent4>
          <a:srgbClr val="DADADA"/>
        </a:accent4>
        <a:accent5>
          <a:srgbClr val="D8EDDE"/>
        </a:accent5>
        <a:accent6>
          <a:srgbClr val="A8B3D2"/>
        </a:accent6>
        <a:hlink>
          <a:srgbClr val="AADAF2"/>
        </a:hlink>
        <a:folHlink>
          <a:srgbClr val="DDD5F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99"/>
        </a:dk2>
        <a:lt2>
          <a:srgbClr val="FFFFFF"/>
        </a:lt2>
        <a:accent1>
          <a:srgbClr val="E6BBA1"/>
        </a:accent1>
        <a:accent2>
          <a:srgbClr val="66CCFF"/>
        </a:accent2>
        <a:accent3>
          <a:srgbClr val="AAB8CA"/>
        </a:accent3>
        <a:accent4>
          <a:srgbClr val="DADADA"/>
        </a:accent4>
        <a:accent5>
          <a:srgbClr val="F0DACD"/>
        </a:accent5>
        <a:accent6>
          <a:srgbClr val="5CB9E7"/>
        </a:accent6>
        <a:hlink>
          <a:srgbClr val="E6D0AC"/>
        </a:hlink>
        <a:folHlink>
          <a:srgbClr val="F2D3DE"/>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99"/>
        </a:dk2>
        <a:lt2>
          <a:srgbClr val="FFFFFF"/>
        </a:lt2>
        <a:accent1>
          <a:srgbClr val="D5D998"/>
        </a:accent1>
        <a:accent2>
          <a:srgbClr val="EBCAB0"/>
        </a:accent2>
        <a:accent3>
          <a:srgbClr val="AAB8CA"/>
        </a:accent3>
        <a:accent4>
          <a:srgbClr val="DADADA"/>
        </a:accent4>
        <a:accent5>
          <a:srgbClr val="E7E9CA"/>
        </a:accent5>
        <a:accent6>
          <a:srgbClr val="D5B79F"/>
        </a:accent6>
        <a:hlink>
          <a:srgbClr val="F0DAF2"/>
        </a:hlink>
        <a:folHlink>
          <a:srgbClr val="AADAF2"/>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5CB8E6"/>
        </a:accent1>
        <a:accent2>
          <a:srgbClr val="6ACFEB"/>
        </a:accent2>
        <a:accent3>
          <a:srgbClr val="FFFFFF"/>
        </a:accent3>
        <a:accent4>
          <a:srgbClr val="000000"/>
        </a:accent4>
        <a:accent5>
          <a:srgbClr val="B5D8F0"/>
        </a:accent5>
        <a:accent6>
          <a:srgbClr val="5FBBD5"/>
        </a:accent6>
        <a:hlink>
          <a:srgbClr val="9DD6F2"/>
        </a:hlink>
        <a:folHlink>
          <a:srgbClr val="AAE1F2"/>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B8E0C3"/>
        </a:accent1>
        <a:accent2>
          <a:srgbClr val="BAC6E8"/>
        </a:accent2>
        <a:accent3>
          <a:srgbClr val="FFFFFF"/>
        </a:accent3>
        <a:accent4>
          <a:srgbClr val="000000"/>
        </a:accent4>
        <a:accent5>
          <a:srgbClr val="D8EDDE"/>
        </a:accent5>
        <a:accent6>
          <a:srgbClr val="A8B3D2"/>
        </a:accent6>
        <a:hlink>
          <a:srgbClr val="AADAF2"/>
        </a:hlink>
        <a:folHlink>
          <a:srgbClr val="DDD5F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E6BBA1"/>
        </a:accent1>
        <a:accent2>
          <a:srgbClr val="66CCFF"/>
        </a:accent2>
        <a:accent3>
          <a:srgbClr val="FFFFFF"/>
        </a:accent3>
        <a:accent4>
          <a:srgbClr val="000000"/>
        </a:accent4>
        <a:accent5>
          <a:srgbClr val="F0DACD"/>
        </a:accent5>
        <a:accent6>
          <a:srgbClr val="5CB9E7"/>
        </a:accent6>
        <a:hlink>
          <a:srgbClr val="E6D0AC"/>
        </a:hlink>
        <a:folHlink>
          <a:srgbClr val="F2D3D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D5D998"/>
        </a:accent1>
        <a:accent2>
          <a:srgbClr val="EBCAB0"/>
        </a:accent2>
        <a:accent3>
          <a:srgbClr val="FFFFFF"/>
        </a:accent3>
        <a:accent4>
          <a:srgbClr val="000000"/>
        </a:accent4>
        <a:accent5>
          <a:srgbClr val="E7E9CA"/>
        </a:accent5>
        <a:accent6>
          <a:srgbClr val="D5B79F"/>
        </a:accent6>
        <a:hlink>
          <a:srgbClr val="F0DAF2"/>
        </a:hlink>
        <a:folHlink>
          <a:srgbClr val="AADAF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legal_0041_slide.pot</Template>
  <TotalTime>1089</TotalTime>
  <Words>768</Words>
  <Application>Microsoft Macintosh PowerPoint</Application>
  <PresentationFormat>On-screen Show (4:3)</PresentationFormat>
  <Paragraphs>88</Paragraphs>
  <Slides>14</Slides>
  <Notes>3</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14</vt:i4>
      </vt:variant>
    </vt:vector>
  </HeadingPairs>
  <TitlesOfParts>
    <vt:vector size="22" baseType="lpstr">
      <vt:lpstr>Arial</vt:lpstr>
      <vt:lpstr>ＭＳ Ｐゴシック</vt:lpstr>
      <vt:lpstr>Lucida Grande</vt:lpstr>
      <vt:lpstr>Courier New</vt:lpstr>
      <vt:lpstr>legal_0041_slide</vt:lpstr>
      <vt:lpstr>1_Default Design</vt:lpstr>
      <vt:lpstr>legal_0041_slide</vt:lpstr>
      <vt:lpstr>1_Default Design</vt:lpstr>
      <vt:lpstr>Argument Writing</vt:lpstr>
      <vt:lpstr>Slide 2</vt:lpstr>
      <vt:lpstr>Persuasion vs Argument — Differences </vt:lpstr>
      <vt:lpstr>What is the difference between persuading someone to give blood and claiming that giving blood is important?</vt:lpstr>
      <vt:lpstr>Persuasion vs Argument — Differences </vt:lpstr>
      <vt:lpstr>What Makes an Effective Claim?</vt:lpstr>
      <vt:lpstr>Types of Claims</vt:lpstr>
      <vt:lpstr>Sample Claims</vt:lpstr>
      <vt:lpstr>Sample Claims</vt:lpstr>
      <vt:lpstr>Why Address Counterclaims?</vt:lpstr>
      <vt:lpstr>Basic Organizational Pattern</vt:lpstr>
      <vt:lpstr>Choices for sharing your ideas…</vt:lpstr>
      <vt:lpstr>Argument Beyond the Classroom</vt:lpstr>
      <vt:lpstr>Links to the Common Core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 Writing</dc:title>
  <dc:creator>Mary Teague</dc:creator>
  <cp:lastModifiedBy>Jeff Waid</cp:lastModifiedBy>
  <cp:revision>74</cp:revision>
  <dcterms:created xsi:type="dcterms:W3CDTF">2011-08-01T19:59:54Z</dcterms:created>
  <dcterms:modified xsi:type="dcterms:W3CDTF">2014-08-17T00:05:30Z</dcterms:modified>
</cp:coreProperties>
</file>