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79"/>
  </p:notesMasterIdLst>
  <p:handoutMasterIdLst>
    <p:handoutMasterId r:id="rId80"/>
  </p:handoutMasterIdLst>
  <p:sldIdLst>
    <p:sldId id="361" r:id="rId2"/>
    <p:sldId id="308" r:id="rId3"/>
    <p:sldId id="315" r:id="rId4"/>
    <p:sldId id="429" r:id="rId5"/>
    <p:sldId id="322" r:id="rId6"/>
    <p:sldId id="423" r:id="rId7"/>
    <p:sldId id="424" r:id="rId8"/>
    <p:sldId id="408" r:id="rId9"/>
    <p:sldId id="387" r:id="rId10"/>
    <p:sldId id="409" r:id="rId11"/>
    <p:sldId id="311" r:id="rId12"/>
    <p:sldId id="309" r:id="rId13"/>
    <p:sldId id="327" r:id="rId14"/>
    <p:sldId id="340" r:id="rId15"/>
    <p:sldId id="426" r:id="rId16"/>
    <p:sldId id="348" r:id="rId17"/>
    <p:sldId id="432" r:id="rId18"/>
    <p:sldId id="335" r:id="rId19"/>
    <p:sldId id="337" r:id="rId20"/>
    <p:sldId id="338" r:id="rId21"/>
    <p:sldId id="431" r:id="rId22"/>
    <p:sldId id="329" r:id="rId23"/>
    <p:sldId id="330" r:id="rId24"/>
    <p:sldId id="331" r:id="rId25"/>
    <p:sldId id="349" r:id="rId26"/>
    <p:sldId id="351" r:id="rId27"/>
    <p:sldId id="347" r:id="rId28"/>
    <p:sldId id="356" r:id="rId29"/>
    <p:sldId id="357" r:id="rId30"/>
    <p:sldId id="358" r:id="rId31"/>
    <p:sldId id="359" r:id="rId32"/>
    <p:sldId id="360" r:id="rId33"/>
    <p:sldId id="367" r:id="rId34"/>
    <p:sldId id="369" r:id="rId35"/>
    <p:sldId id="370" r:id="rId36"/>
    <p:sldId id="371" r:id="rId37"/>
    <p:sldId id="372" r:id="rId38"/>
    <p:sldId id="365" r:id="rId39"/>
    <p:sldId id="373" r:id="rId40"/>
    <p:sldId id="374" r:id="rId41"/>
    <p:sldId id="375" r:id="rId42"/>
    <p:sldId id="376" r:id="rId43"/>
    <p:sldId id="386" r:id="rId44"/>
    <p:sldId id="389" r:id="rId45"/>
    <p:sldId id="390" r:id="rId46"/>
    <p:sldId id="377" r:id="rId47"/>
    <p:sldId id="433" r:id="rId48"/>
    <p:sldId id="378" r:id="rId49"/>
    <p:sldId id="379" r:id="rId50"/>
    <p:sldId id="380" r:id="rId51"/>
    <p:sldId id="384" r:id="rId52"/>
    <p:sldId id="435" r:id="rId53"/>
    <p:sldId id="436" r:id="rId54"/>
    <p:sldId id="385" r:id="rId55"/>
    <p:sldId id="427" r:id="rId56"/>
    <p:sldId id="381" r:id="rId57"/>
    <p:sldId id="346" r:id="rId58"/>
    <p:sldId id="391" r:id="rId59"/>
    <p:sldId id="397" r:id="rId60"/>
    <p:sldId id="398" r:id="rId61"/>
    <p:sldId id="410" r:id="rId62"/>
    <p:sldId id="401" r:id="rId63"/>
    <p:sldId id="416" r:id="rId64"/>
    <p:sldId id="418" r:id="rId65"/>
    <p:sldId id="420" r:id="rId66"/>
    <p:sldId id="393" r:id="rId67"/>
    <p:sldId id="394" r:id="rId68"/>
    <p:sldId id="392" r:id="rId69"/>
    <p:sldId id="395" r:id="rId70"/>
    <p:sldId id="383" r:id="rId71"/>
    <p:sldId id="425" r:id="rId72"/>
    <p:sldId id="428" r:id="rId73"/>
    <p:sldId id="437" r:id="rId74"/>
    <p:sldId id="438" r:id="rId75"/>
    <p:sldId id="439" r:id="rId76"/>
    <p:sldId id="440" r:id="rId77"/>
    <p:sldId id="441" r:id="rId78"/>
  </p:sldIdLst>
  <p:sldSz cx="6858000" cy="9144000" type="screen4x3"/>
  <p:notesSz cx="6858000" cy="9144000"/>
  <p:defaultTextStyle>
    <a:defPPr>
      <a:defRPr lang="en-US"/>
    </a:defPPr>
    <a:lvl1pPr algn="r" rtl="0" eaLnBrk="0" fontAlgn="base" hangingPunct="0">
      <a:spcBef>
        <a:spcPct val="0"/>
      </a:spcBef>
      <a:spcAft>
        <a:spcPct val="0"/>
      </a:spcAft>
      <a:defRPr sz="3600" b="1" u="sng" kern="1200">
        <a:solidFill>
          <a:schemeClr val="tx1"/>
        </a:solidFill>
        <a:latin typeface="Times New Roman" charset="0"/>
        <a:ea typeface="ＭＳ Ｐゴシック" charset="-128"/>
        <a:cs typeface="+mn-cs"/>
      </a:defRPr>
    </a:lvl1pPr>
    <a:lvl2pPr marL="457200" algn="r" rtl="0" eaLnBrk="0" fontAlgn="base" hangingPunct="0">
      <a:spcBef>
        <a:spcPct val="0"/>
      </a:spcBef>
      <a:spcAft>
        <a:spcPct val="0"/>
      </a:spcAft>
      <a:defRPr sz="3600" b="1" u="sng" kern="1200">
        <a:solidFill>
          <a:schemeClr val="tx1"/>
        </a:solidFill>
        <a:latin typeface="Times New Roman" charset="0"/>
        <a:ea typeface="ＭＳ Ｐゴシック" charset="-128"/>
        <a:cs typeface="+mn-cs"/>
      </a:defRPr>
    </a:lvl2pPr>
    <a:lvl3pPr marL="914400" algn="r" rtl="0" eaLnBrk="0" fontAlgn="base" hangingPunct="0">
      <a:spcBef>
        <a:spcPct val="0"/>
      </a:spcBef>
      <a:spcAft>
        <a:spcPct val="0"/>
      </a:spcAft>
      <a:defRPr sz="3600" b="1" u="sng" kern="1200">
        <a:solidFill>
          <a:schemeClr val="tx1"/>
        </a:solidFill>
        <a:latin typeface="Times New Roman" charset="0"/>
        <a:ea typeface="ＭＳ Ｐゴシック" charset="-128"/>
        <a:cs typeface="+mn-cs"/>
      </a:defRPr>
    </a:lvl3pPr>
    <a:lvl4pPr marL="1371600" algn="r" rtl="0" eaLnBrk="0" fontAlgn="base" hangingPunct="0">
      <a:spcBef>
        <a:spcPct val="0"/>
      </a:spcBef>
      <a:spcAft>
        <a:spcPct val="0"/>
      </a:spcAft>
      <a:defRPr sz="3600" b="1" u="sng" kern="1200">
        <a:solidFill>
          <a:schemeClr val="tx1"/>
        </a:solidFill>
        <a:latin typeface="Times New Roman" charset="0"/>
        <a:ea typeface="ＭＳ Ｐゴシック" charset="-128"/>
        <a:cs typeface="+mn-cs"/>
      </a:defRPr>
    </a:lvl4pPr>
    <a:lvl5pPr marL="1828800" algn="r" rtl="0" eaLnBrk="0" fontAlgn="base" hangingPunct="0">
      <a:spcBef>
        <a:spcPct val="0"/>
      </a:spcBef>
      <a:spcAft>
        <a:spcPct val="0"/>
      </a:spcAft>
      <a:defRPr sz="3600" b="1" u="sng" kern="1200">
        <a:solidFill>
          <a:schemeClr val="tx1"/>
        </a:solidFill>
        <a:latin typeface="Times New Roman" charset="0"/>
        <a:ea typeface="ＭＳ Ｐゴシック" charset="-128"/>
        <a:cs typeface="+mn-cs"/>
      </a:defRPr>
    </a:lvl5pPr>
    <a:lvl6pPr marL="2286000" algn="l" defTabSz="914400" rtl="0" eaLnBrk="1" latinLnBrk="0" hangingPunct="1">
      <a:defRPr sz="3600" b="1" u="sng" kern="1200">
        <a:solidFill>
          <a:schemeClr val="tx1"/>
        </a:solidFill>
        <a:latin typeface="Times New Roman" charset="0"/>
        <a:ea typeface="ＭＳ Ｐゴシック" charset="-128"/>
        <a:cs typeface="+mn-cs"/>
      </a:defRPr>
    </a:lvl6pPr>
    <a:lvl7pPr marL="2743200" algn="l" defTabSz="914400" rtl="0" eaLnBrk="1" latinLnBrk="0" hangingPunct="1">
      <a:defRPr sz="3600" b="1" u="sng" kern="1200">
        <a:solidFill>
          <a:schemeClr val="tx1"/>
        </a:solidFill>
        <a:latin typeface="Times New Roman" charset="0"/>
        <a:ea typeface="ＭＳ Ｐゴシック" charset="-128"/>
        <a:cs typeface="+mn-cs"/>
      </a:defRPr>
    </a:lvl7pPr>
    <a:lvl8pPr marL="3200400" algn="l" defTabSz="914400" rtl="0" eaLnBrk="1" latinLnBrk="0" hangingPunct="1">
      <a:defRPr sz="3600" b="1" u="sng" kern="1200">
        <a:solidFill>
          <a:schemeClr val="tx1"/>
        </a:solidFill>
        <a:latin typeface="Times New Roman" charset="0"/>
        <a:ea typeface="ＭＳ Ｐゴシック" charset="-128"/>
        <a:cs typeface="+mn-cs"/>
      </a:defRPr>
    </a:lvl8pPr>
    <a:lvl9pPr marL="3657600" algn="l" defTabSz="914400" rtl="0" eaLnBrk="1" latinLnBrk="0" hangingPunct="1">
      <a:defRPr sz="3600" b="1" u="sng" kern="1200">
        <a:solidFill>
          <a:schemeClr val="tx1"/>
        </a:solidFill>
        <a:latin typeface="Times New Roman"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chemeClr val="tx1"/>
    </p:penClr>
  </p:showPr>
  <p:clrMru>
    <a:srgbClr val="009900"/>
    <a:srgbClr val="660066"/>
    <a:srgbClr val="993300"/>
    <a:srgbClr val="000099"/>
    <a:srgbClr val="00FF00"/>
    <a:srgbClr val="339933"/>
    <a:srgbClr val="003399"/>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p:scale>
          <a:sx n="50" d="100"/>
          <a:sy n="50" d="100"/>
        </p:scale>
        <p:origin x="-2088" y="-21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3912"/>
    </p:cViewPr>
  </p:sorterViewPr>
  <p:notesViewPr>
    <p:cSldViewPr snapToObjects="1">
      <p:cViewPr varScale="1">
        <p:scale>
          <a:sx n="55" d="100"/>
          <a:sy n="55" d="100"/>
        </p:scale>
        <p:origin x="-175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20.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20.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20.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31.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1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u="none">
                <a:latin typeface="Times New Roman" pitchFamily="18" charset="0"/>
                <a:ea typeface="+mn-ea"/>
              </a:defRPr>
            </a:lvl1pPr>
          </a:lstStyle>
          <a:p>
            <a:pPr>
              <a:defRPr/>
            </a:pPr>
            <a:endParaRPr lang="en-US"/>
          </a:p>
        </p:txBody>
      </p:sp>
      <p:sp>
        <p:nvSpPr>
          <p:cNvPr id="21197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u="none">
                <a:latin typeface="Times New Roman" pitchFamily="18" charset="0"/>
                <a:ea typeface="+mn-ea"/>
              </a:defRPr>
            </a:lvl1pPr>
          </a:lstStyle>
          <a:p>
            <a:pPr>
              <a:defRPr/>
            </a:pPr>
            <a:endParaRPr lang="en-US"/>
          </a:p>
        </p:txBody>
      </p:sp>
      <p:sp>
        <p:nvSpPr>
          <p:cNvPr id="21197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u="none">
                <a:latin typeface="Times New Roman" pitchFamily="18" charset="0"/>
                <a:ea typeface="+mn-ea"/>
              </a:defRPr>
            </a:lvl1pPr>
          </a:lstStyle>
          <a:p>
            <a:pPr>
              <a:defRPr/>
            </a:pPr>
            <a:endParaRPr lang="en-US"/>
          </a:p>
        </p:txBody>
      </p:sp>
      <p:sp>
        <p:nvSpPr>
          <p:cNvPr id="21197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u="none" smtClean="0"/>
            </a:lvl1pPr>
          </a:lstStyle>
          <a:p>
            <a:pPr>
              <a:defRPr/>
            </a:pPr>
            <a:fld id="{AEE15A31-C316-4C5C-92D6-5DA54DAF7B9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u="none">
                <a:latin typeface="Times New Roman" pitchFamily="18" charset="0"/>
                <a:ea typeface="+mn-ea"/>
              </a:defRPr>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u="none">
                <a:latin typeface="Times New Roman" pitchFamily="18" charset="0"/>
                <a:ea typeface="+mn-ea"/>
              </a:defRPr>
            </a:lvl1pPr>
          </a:lstStyle>
          <a:p>
            <a:pPr>
              <a:defRPr/>
            </a:pPr>
            <a:endParaRPr lang="en-US"/>
          </a:p>
        </p:txBody>
      </p:sp>
      <p:sp>
        <p:nvSpPr>
          <p:cNvPr id="80900" name="Rectangle 4"/>
          <p:cNvSpPr>
            <a:spLocks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u="none">
                <a:latin typeface="Times New Roman" pitchFamily="18" charset="0"/>
                <a:ea typeface="+mn-ea"/>
              </a:defRPr>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u="none" smtClean="0"/>
            </a:lvl1pPr>
          </a:lstStyle>
          <a:p>
            <a:pPr>
              <a:defRPr/>
            </a:pPr>
            <a:fld id="{245FAFEC-79D5-45A8-8897-71F1EA45E23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0253B074-F14A-4E0E-8F5D-11AD207DC032}" type="slidenum">
              <a:rPr lang="en-US"/>
              <a:pPr/>
              <a:t>1</a:t>
            </a:fld>
            <a:endParaRPr lang="en-US"/>
          </a:p>
        </p:txBody>
      </p:sp>
      <p:sp>
        <p:nvSpPr>
          <p:cNvPr id="81923" name="Rectangle 2"/>
          <p:cNvSpPr>
            <a:spLocks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10EB1E5D-1055-42C1-8005-21BDA4E224FB}" type="slidenum">
              <a:rPr lang="en-US"/>
              <a:pPr/>
              <a:t>27</a:t>
            </a:fld>
            <a:endParaRPr lang="en-US"/>
          </a:p>
        </p:txBody>
      </p:sp>
      <p:sp>
        <p:nvSpPr>
          <p:cNvPr id="82947" name="Rectangle 2"/>
          <p:cNvSpPr>
            <a:spLocks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6884E6B7-1BA5-42F6-9C00-90C8538DB380}" type="slidenum">
              <a:rPr lang="en-US"/>
              <a:pPr/>
              <a:t>39</a:t>
            </a:fld>
            <a:endParaRPr lang="en-US"/>
          </a:p>
        </p:txBody>
      </p:sp>
      <p:sp>
        <p:nvSpPr>
          <p:cNvPr id="83971" name="Rectangle 2"/>
          <p:cNvSpPr>
            <a:spLocks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B6DEE817-C6DF-4DE3-9811-8CDDE549B927}" type="slidenum">
              <a:rPr lang="en-US"/>
              <a:pPr/>
              <a:t>57</a:t>
            </a:fld>
            <a:endParaRPr lang="en-US"/>
          </a:p>
        </p:txBody>
      </p:sp>
      <p:sp>
        <p:nvSpPr>
          <p:cNvPr id="84995" name="Rectangle 2"/>
          <p:cNvSpPr>
            <a:spLocks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11F4B0DF-4EA1-400F-B5BF-4807832228EB}" type="slidenum">
              <a:rPr lang="en-US"/>
              <a:pPr/>
              <a:t>65</a:t>
            </a:fld>
            <a:endParaRPr lang="en-US"/>
          </a:p>
        </p:txBody>
      </p:sp>
      <p:sp>
        <p:nvSpPr>
          <p:cNvPr id="86019" name="Rectangle 2"/>
          <p:cNvSpPr>
            <a:spLocks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waid</a:t>
            </a:r>
          </a:p>
        </p:txBody>
      </p:sp>
      <p:sp>
        <p:nvSpPr>
          <p:cNvPr id="6" name="Rectangle 6"/>
          <p:cNvSpPr>
            <a:spLocks noGrp="1" noChangeArrowheads="1"/>
          </p:cNvSpPr>
          <p:nvPr>
            <p:ph type="sldNum" sz="quarter" idx="12"/>
          </p:nvPr>
        </p:nvSpPr>
        <p:spPr>
          <a:ln/>
        </p:spPr>
        <p:txBody>
          <a:bodyPr/>
          <a:lstStyle>
            <a:lvl1pPr>
              <a:defRPr/>
            </a:lvl1pPr>
          </a:lstStyle>
          <a:p>
            <a:pPr>
              <a:defRPr/>
            </a:pPr>
            <a:fld id="{86504DC9-56D1-4CFB-A918-19F7F66258A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waid</a:t>
            </a:r>
          </a:p>
        </p:txBody>
      </p:sp>
      <p:sp>
        <p:nvSpPr>
          <p:cNvPr id="6" name="Rectangle 6"/>
          <p:cNvSpPr>
            <a:spLocks noGrp="1" noChangeArrowheads="1"/>
          </p:cNvSpPr>
          <p:nvPr>
            <p:ph type="sldNum" sz="quarter" idx="12"/>
          </p:nvPr>
        </p:nvSpPr>
        <p:spPr>
          <a:ln/>
        </p:spPr>
        <p:txBody>
          <a:bodyPr/>
          <a:lstStyle>
            <a:lvl1pPr>
              <a:defRPr/>
            </a:lvl1pPr>
          </a:lstStyle>
          <a:p>
            <a:pPr>
              <a:defRPr/>
            </a:pPr>
            <a:fld id="{AA259CDE-D7D5-4086-95B2-62D361D9F52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waid</a:t>
            </a:r>
          </a:p>
        </p:txBody>
      </p:sp>
      <p:sp>
        <p:nvSpPr>
          <p:cNvPr id="6" name="Rectangle 6"/>
          <p:cNvSpPr>
            <a:spLocks noGrp="1" noChangeArrowheads="1"/>
          </p:cNvSpPr>
          <p:nvPr>
            <p:ph type="sldNum" sz="quarter" idx="12"/>
          </p:nvPr>
        </p:nvSpPr>
        <p:spPr>
          <a:ln/>
        </p:spPr>
        <p:txBody>
          <a:bodyPr/>
          <a:lstStyle>
            <a:lvl1pPr>
              <a:defRPr/>
            </a:lvl1pPr>
          </a:lstStyle>
          <a:p>
            <a:pPr>
              <a:defRPr/>
            </a:pPr>
            <a:fld id="{BDAF9D72-CDAB-4818-8A69-F25E903A984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waid</a:t>
            </a:r>
          </a:p>
        </p:txBody>
      </p:sp>
      <p:sp>
        <p:nvSpPr>
          <p:cNvPr id="6" name="Rectangle 6"/>
          <p:cNvSpPr>
            <a:spLocks noGrp="1" noChangeArrowheads="1"/>
          </p:cNvSpPr>
          <p:nvPr>
            <p:ph type="sldNum" sz="quarter" idx="12"/>
          </p:nvPr>
        </p:nvSpPr>
        <p:spPr>
          <a:ln/>
        </p:spPr>
        <p:txBody>
          <a:bodyPr/>
          <a:lstStyle>
            <a:lvl1pPr>
              <a:defRPr/>
            </a:lvl1pPr>
          </a:lstStyle>
          <a:p>
            <a:pPr>
              <a:defRPr/>
            </a:pPr>
            <a:fld id="{130C1452-814E-4A82-AE34-DC77D9E07F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waid</a:t>
            </a:r>
          </a:p>
        </p:txBody>
      </p:sp>
      <p:sp>
        <p:nvSpPr>
          <p:cNvPr id="6" name="Rectangle 6"/>
          <p:cNvSpPr>
            <a:spLocks noGrp="1" noChangeArrowheads="1"/>
          </p:cNvSpPr>
          <p:nvPr>
            <p:ph type="sldNum" sz="quarter" idx="12"/>
          </p:nvPr>
        </p:nvSpPr>
        <p:spPr>
          <a:ln/>
        </p:spPr>
        <p:txBody>
          <a:bodyPr/>
          <a:lstStyle>
            <a:lvl1pPr>
              <a:defRPr/>
            </a:lvl1pPr>
          </a:lstStyle>
          <a:p>
            <a:pPr>
              <a:defRPr/>
            </a:pPr>
            <a:fld id="{0B6E5B38-0E83-4147-8487-CE5436A729A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waid</a:t>
            </a:r>
          </a:p>
        </p:txBody>
      </p:sp>
      <p:sp>
        <p:nvSpPr>
          <p:cNvPr id="7" name="Rectangle 6"/>
          <p:cNvSpPr>
            <a:spLocks noGrp="1" noChangeArrowheads="1"/>
          </p:cNvSpPr>
          <p:nvPr>
            <p:ph type="sldNum" sz="quarter" idx="12"/>
          </p:nvPr>
        </p:nvSpPr>
        <p:spPr>
          <a:ln/>
        </p:spPr>
        <p:txBody>
          <a:bodyPr/>
          <a:lstStyle>
            <a:lvl1pPr>
              <a:defRPr/>
            </a:lvl1pPr>
          </a:lstStyle>
          <a:p>
            <a:pPr>
              <a:defRPr/>
            </a:pPr>
            <a:fld id="{296E330C-9A9D-4960-BAD9-519454C8B2B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waid</a:t>
            </a:r>
          </a:p>
        </p:txBody>
      </p:sp>
      <p:sp>
        <p:nvSpPr>
          <p:cNvPr id="9" name="Rectangle 6"/>
          <p:cNvSpPr>
            <a:spLocks noGrp="1" noChangeArrowheads="1"/>
          </p:cNvSpPr>
          <p:nvPr>
            <p:ph type="sldNum" sz="quarter" idx="12"/>
          </p:nvPr>
        </p:nvSpPr>
        <p:spPr>
          <a:ln/>
        </p:spPr>
        <p:txBody>
          <a:bodyPr/>
          <a:lstStyle>
            <a:lvl1pPr>
              <a:defRPr/>
            </a:lvl1pPr>
          </a:lstStyle>
          <a:p>
            <a:pPr>
              <a:defRPr/>
            </a:pPr>
            <a:fld id="{FCA7473F-0A9D-48CE-B66D-BFA2BD8D481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waid</a:t>
            </a:r>
          </a:p>
        </p:txBody>
      </p:sp>
      <p:sp>
        <p:nvSpPr>
          <p:cNvPr id="5" name="Rectangle 6"/>
          <p:cNvSpPr>
            <a:spLocks noGrp="1" noChangeArrowheads="1"/>
          </p:cNvSpPr>
          <p:nvPr>
            <p:ph type="sldNum" sz="quarter" idx="12"/>
          </p:nvPr>
        </p:nvSpPr>
        <p:spPr>
          <a:ln/>
        </p:spPr>
        <p:txBody>
          <a:bodyPr/>
          <a:lstStyle>
            <a:lvl1pPr>
              <a:defRPr/>
            </a:lvl1pPr>
          </a:lstStyle>
          <a:p>
            <a:pPr>
              <a:defRPr/>
            </a:pPr>
            <a:fld id="{E15BFBE4-1BAA-4695-96F2-36E02CF3BD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waid</a:t>
            </a:r>
          </a:p>
        </p:txBody>
      </p:sp>
      <p:sp>
        <p:nvSpPr>
          <p:cNvPr id="4" name="Rectangle 6"/>
          <p:cNvSpPr>
            <a:spLocks noGrp="1" noChangeArrowheads="1"/>
          </p:cNvSpPr>
          <p:nvPr>
            <p:ph type="sldNum" sz="quarter" idx="12"/>
          </p:nvPr>
        </p:nvSpPr>
        <p:spPr>
          <a:ln/>
        </p:spPr>
        <p:txBody>
          <a:bodyPr/>
          <a:lstStyle>
            <a:lvl1pPr>
              <a:defRPr/>
            </a:lvl1pPr>
          </a:lstStyle>
          <a:p>
            <a:pPr>
              <a:defRPr/>
            </a:pPr>
            <a:fld id="{5837556B-DCF1-4B75-A49A-F1EF6475193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waid</a:t>
            </a:r>
          </a:p>
        </p:txBody>
      </p:sp>
      <p:sp>
        <p:nvSpPr>
          <p:cNvPr id="7" name="Rectangle 6"/>
          <p:cNvSpPr>
            <a:spLocks noGrp="1" noChangeArrowheads="1"/>
          </p:cNvSpPr>
          <p:nvPr>
            <p:ph type="sldNum" sz="quarter" idx="12"/>
          </p:nvPr>
        </p:nvSpPr>
        <p:spPr>
          <a:ln/>
        </p:spPr>
        <p:txBody>
          <a:bodyPr/>
          <a:lstStyle>
            <a:lvl1pPr>
              <a:defRPr/>
            </a:lvl1pPr>
          </a:lstStyle>
          <a:p>
            <a:pPr>
              <a:defRPr/>
            </a:pPr>
            <a:fld id="{F8923566-CBE1-4348-AADC-50A617AF234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waid</a:t>
            </a:r>
          </a:p>
        </p:txBody>
      </p:sp>
      <p:sp>
        <p:nvSpPr>
          <p:cNvPr id="7" name="Rectangle 6"/>
          <p:cNvSpPr>
            <a:spLocks noGrp="1" noChangeArrowheads="1"/>
          </p:cNvSpPr>
          <p:nvPr>
            <p:ph type="sldNum" sz="quarter" idx="12"/>
          </p:nvPr>
        </p:nvSpPr>
        <p:spPr>
          <a:ln/>
        </p:spPr>
        <p:txBody>
          <a:bodyPr/>
          <a:lstStyle>
            <a:lvl1pPr>
              <a:defRPr/>
            </a:lvl1pPr>
          </a:lstStyle>
          <a:p>
            <a:pPr>
              <a:defRPr/>
            </a:pPr>
            <a:fld id="{E7F06F65-02DD-4311-AFE6-382B620AEB1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514350" y="812800"/>
            <a:ext cx="58293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4819" name="Rectangle 3"/>
          <p:cNvSpPr>
            <a:spLocks noGrp="1" noChangeArrowheads="1"/>
          </p:cNvSpPr>
          <p:nvPr>
            <p:ph type="body" idx="1"/>
          </p:nvPr>
        </p:nvSpPr>
        <p:spPr bwMode="auto">
          <a:xfrm>
            <a:off x="514350" y="2641600"/>
            <a:ext cx="58293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u="none">
                <a:latin typeface="Times New Roman" pitchFamily="18" charset="0"/>
                <a:ea typeface="+mn-ea"/>
              </a:defRPr>
            </a:lvl1pPr>
          </a:lstStyle>
          <a:p>
            <a:pPr>
              <a:defRPr/>
            </a:pPr>
            <a:endParaRPr lang="en-US"/>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u="none">
                <a:latin typeface="Times New Roman" pitchFamily="18" charset="0"/>
                <a:ea typeface="+mn-ea"/>
              </a:defRPr>
            </a:lvl1pPr>
          </a:lstStyle>
          <a:p>
            <a:pPr>
              <a:defRPr/>
            </a:pPr>
            <a:r>
              <a:rPr lang="en-US"/>
              <a:t>waid</a:t>
            </a:r>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u="none" smtClean="0"/>
            </a:lvl1pPr>
          </a:lstStyle>
          <a:p>
            <a:pPr>
              <a:defRPr/>
            </a:pPr>
            <a:fld id="{F3ECCBA9-C92A-47C8-8EAF-52190906F38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7" Type="http://schemas.openxmlformats.org/officeDocument/2006/relationships/image" Target="../media/image2.jpeg"/><Relationship Id="rId2" Type="http://schemas.openxmlformats.org/officeDocument/2006/relationships/audio" Target="../media/audio5.wav"/><Relationship Id="rId1" Type="http://schemas.openxmlformats.org/officeDocument/2006/relationships/slideLayout" Target="../slideLayouts/slideLayout7.xml"/><Relationship Id="rId6" Type="http://schemas.openxmlformats.org/officeDocument/2006/relationships/audio" Target="../media/audio6.wav"/><Relationship Id="rId5" Type="http://schemas.openxmlformats.org/officeDocument/2006/relationships/audio" Target="../media/audio4.wav"/><Relationship Id="rId4" Type="http://schemas.openxmlformats.org/officeDocument/2006/relationships/audio" Target="../media/audio8.wav"/></Relationships>
</file>

<file path=ppt/slides/_rels/slide11.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audio" Target="../media/audio2.wav"/><Relationship Id="rId1" Type="http://schemas.openxmlformats.org/officeDocument/2006/relationships/slideLayout" Target="../slideLayouts/slideLayout7.xml"/><Relationship Id="rId5" Type="http://schemas.openxmlformats.org/officeDocument/2006/relationships/audio" Target="../media/audio6.wav"/><Relationship Id="rId4" Type="http://schemas.openxmlformats.org/officeDocument/2006/relationships/audio" Target="../media/audio7.wav"/></Relationships>
</file>

<file path=ppt/slides/_rels/slide12.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Microsoft_Office_Word_97_-_2003_Document1.doc"/></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7.wav"/><Relationship Id="rId1" Type="http://schemas.openxmlformats.org/officeDocument/2006/relationships/slideLayout" Target="../slideLayouts/slideLayout7.xml"/><Relationship Id="rId5" Type="http://schemas.openxmlformats.org/officeDocument/2006/relationships/hyperlink" Target="/quote/25463.html" TargetMode="External"/><Relationship Id="rId4" Type="http://schemas.openxmlformats.org/officeDocument/2006/relationships/audio" Target="../media/audio5.wav"/></Relationships>
</file>

<file path=ppt/slides/_rels/slide15.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2.wav"/><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audio" Target="../media/audio3.wav"/></Relationships>
</file>

<file path=ppt/slides/_rels/slide16.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11.wav"/><Relationship Id="rId1" Type="http://schemas.openxmlformats.org/officeDocument/2006/relationships/slideLayout" Target="../slideLayouts/slideLayout7.xml"/><Relationship Id="rId4" Type="http://schemas.openxmlformats.org/officeDocument/2006/relationships/audio" Target="../media/audio2.wav"/></Relationships>
</file>

<file path=ppt/slides/_rels/slide1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oleObject" Target="../embeddings/Microsoft_Office_Word_97_-_2003_Document2.doc"/><Relationship Id="rId4" Type="http://schemas.openxmlformats.org/officeDocument/2006/relationships/audio" Target="../media/audio6.wav"/></Relationships>
</file>

<file path=ppt/slides/_rels/slide2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Microsoft_Office_Word_97_-_2003_Document3.doc"/></Relationships>
</file>

<file path=ppt/slides/_rels/slide2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Microsoft_Office_Word_97_-_2003_Document4.doc"/></Relationships>
</file>

<file path=ppt/slides/_rels/slide24.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Microsoft_Office_Word_97_-_2003_Document5.doc"/></Relationships>
</file>

<file path=ppt/slides/_rels/slide25.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oleObject" Target="../embeddings/Microsoft_Office_Word_97_-_2003_Document6.doc"/></Relationships>
</file>

<file path=ppt/slides/_rels/slide2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audio" Target="../media/audio7.wav"/></Relationships>
</file>

<file path=ppt/slides/_rels/slide2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oleObject" Target="../embeddings/Microsoft_Office_Word_97_-_2003_Document7.doc"/><Relationship Id="rId4" Type="http://schemas.openxmlformats.org/officeDocument/2006/relationships/audio" Target="../media/audio5.wav"/></Relationships>
</file>

<file path=ppt/slides/_rels/slide29.xml.rels><?xml version="1.0" encoding="UTF-8" standalone="yes"?>
<Relationships xmlns="http://schemas.openxmlformats.org/package/2006/relationships"><Relationship Id="rId3" Type="http://schemas.openxmlformats.org/officeDocument/2006/relationships/audio" Target="../media/audio12.wav"/><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oleObject" Target="../embeddings/Microsoft_Office_Word_97_-_2003_Document8.doc"/></Relationships>
</file>

<file path=ppt/slides/_rels/slide3.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audio" Target="../media/audio12.wav"/><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audio" Target="../media/audio12.wav"/><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oleObject" Target="../embeddings/oleObject2.bin"/><Relationship Id="rId4" Type="http://schemas.openxmlformats.org/officeDocument/2006/relationships/audio" Target="../media/audio1.wav"/></Relationships>
</file>

<file path=ppt/slides/_rels/slide3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audio" Target="../media/audio12.wav"/><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audio" Target="../media/audio12.wav"/><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oleObject" Target="../embeddings/Microsoft_Office_Word_97_-_2003_Document9.doc"/></Relationships>
</file>

<file path=ppt/slides/_rels/slide42.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2.wav"/><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oleObject" Target="../embeddings/Microsoft_Office_Word_97_-_2003_Document10.doc"/></Relationships>
</file>

<file path=ppt/slides/_rels/slide4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7.xml"/><Relationship Id="rId1" Type="http://schemas.openxmlformats.org/officeDocument/2006/relationships/vmlDrawing" Target="../drawings/vmlDrawing13.vml"/><Relationship Id="rId4" Type="http://schemas.openxmlformats.org/officeDocument/2006/relationships/oleObject" Target="../embeddings/Microsoft_Office_Word_97_-_2003_Document11.doc"/></Relationships>
</file>

<file path=ppt/slides/_rels/slide4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Microsoft_Office_Word_97_-_2003_Document12.doc"/><Relationship Id="rId2" Type="http://schemas.openxmlformats.org/officeDocument/2006/relationships/slideLayout" Target="../slideLayouts/slideLayout7.xml"/><Relationship Id="rId1" Type="http://schemas.openxmlformats.org/officeDocument/2006/relationships/vmlDrawing" Target="../drawings/vmlDrawing14.vml"/></Relationships>
</file>

<file path=ppt/slides/_rels/slide49.xml.rels><?xml version="1.0" encoding="UTF-8" standalone="yes"?>
<Relationships xmlns="http://schemas.openxmlformats.org/package/2006/relationships"><Relationship Id="rId3" Type="http://schemas.openxmlformats.org/officeDocument/2006/relationships/audio" Target="../media/audio7.wav"/><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audio" Target="../media/audio2.wav"/></Relationships>
</file>

<file path=ppt/slides/_rels/slide5.xml.rels><?xml version="1.0" encoding="UTF-8" standalone="yes"?>
<Relationships xmlns="http://schemas.openxmlformats.org/package/2006/relationships"><Relationship Id="rId3" Type="http://schemas.openxmlformats.org/officeDocument/2006/relationships/hyperlink" Target="/wiki/English_Language" TargetMode="External"/><Relationship Id="rId2" Type="http://schemas.openxmlformats.org/officeDocument/2006/relationships/audio" Target="../media/audio2.wav"/><Relationship Id="rId1" Type="http://schemas.openxmlformats.org/officeDocument/2006/relationships/slideLayout" Target="../slideLayouts/slideLayout7.xml"/><Relationship Id="rId4" Type="http://schemas.openxmlformats.org/officeDocument/2006/relationships/hyperlink" Target="/wiki/Secondary_school" TargetMode="External"/></Relationships>
</file>

<file path=ppt/slides/_rels/slide5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5.wav"/><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oleObject" Target="../embeddings/Microsoft_Office_Word_97_-_2003_Document13.doc"/></Relationships>
</file>

<file path=ppt/slides/_rels/slide52.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oleObject" Target="../embeddings/Microsoft_Office_Word_97_-_2003_Document14.doc"/></Relationships>
</file>

<file path=ppt/slides/_rels/slide53.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slideLayout" Target="../slideLayouts/slideLayout7.xml"/><Relationship Id="rId1" Type="http://schemas.openxmlformats.org/officeDocument/2006/relationships/vmlDrawing" Target="../drawings/vmlDrawing18.vml"/><Relationship Id="rId4" Type="http://schemas.openxmlformats.org/officeDocument/2006/relationships/oleObject" Target="../embeddings/Microsoft_Office_Word_97_-_2003_Document15.doc"/></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7.wav"/><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audio" Target="../media/audio11.wav"/><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slideLayout" Target="../slideLayouts/slideLayout7.xml"/><Relationship Id="rId1" Type="http://schemas.openxmlformats.org/officeDocument/2006/relationships/vmlDrawing" Target="../drawings/vmlDrawing19.vml"/><Relationship Id="rId4" Type="http://schemas.openxmlformats.org/officeDocument/2006/relationships/oleObject" Target="../embeddings/Microsoft_Office_Word_97_-_2003_Document16.doc"/></Relationships>
</file>

<file path=ppt/slides/_rels/slide57.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slideLayout" Target="../slideLayouts/slideLayout7.xml"/><Relationship Id="rId1" Type="http://schemas.openxmlformats.org/officeDocument/2006/relationships/vmlDrawing" Target="../drawings/vmlDrawing20.vml"/><Relationship Id="rId4" Type="http://schemas.openxmlformats.org/officeDocument/2006/relationships/oleObject" Target="../embeddings/Microsoft_Office_Word_97_-_2003_Document17.doc"/></Relationships>
</file>

<file path=ppt/slides/_rels/slide59.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oleObject" Target="../embeddings/Microsoft_Office_Word_97_-_2003_Document20.doc"/><Relationship Id="rId5" Type="http://schemas.openxmlformats.org/officeDocument/2006/relationships/oleObject" Target="../embeddings/Microsoft_Office_Word_97_-_2003_Document19.doc"/><Relationship Id="rId4" Type="http://schemas.openxmlformats.org/officeDocument/2006/relationships/oleObject" Target="../embeddings/Microsoft_Office_Word_97_-_2003_Document18.doc"/></Relationships>
</file>

<file path=ppt/slides/_rels/slide6.xml.rels><?xml version="1.0" encoding="UTF-8" standalone="yes"?>
<Relationships xmlns="http://schemas.openxmlformats.org/package/2006/relationships"><Relationship Id="rId3" Type="http://schemas.openxmlformats.org/officeDocument/2006/relationships/hyperlink" Target="/wiki/English_Language" TargetMode="External"/><Relationship Id="rId2" Type="http://schemas.openxmlformats.org/officeDocument/2006/relationships/audio" Target="../media/audio5.wav"/><Relationship Id="rId1" Type="http://schemas.openxmlformats.org/officeDocument/2006/relationships/slideLayout" Target="../slideLayouts/slideLayout7.xml"/><Relationship Id="rId4" Type="http://schemas.openxmlformats.org/officeDocument/2006/relationships/hyperlink" Target="/wiki/Secondary_school" TargetMode="External"/></Relationships>
</file>

<file path=ppt/slides/_rels/slide60.xml.rels><?xml version="1.0" encoding="UTF-8" standalone="yes"?>
<Relationships xmlns="http://schemas.openxmlformats.org/package/2006/relationships"><Relationship Id="rId3" Type="http://schemas.openxmlformats.org/officeDocument/2006/relationships/audio" Target="../media/audio8.wav"/><Relationship Id="rId7" Type="http://schemas.openxmlformats.org/officeDocument/2006/relationships/oleObject" Target="../embeddings/Microsoft_Office_Word_97_-_2003_Document22.doc"/><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Microsoft_Office_Word_97_-_2003_Document21.doc"/><Relationship Id="rId5" Type="http://schemas.openxmlformats.org/officeDocument/2006/relationships/audio" Target="../media/audio2.wav"/><Relationship Id="rId4" Type="http://schemas.openxmlformats.org/officeDocument/2006/relationships/audio" Target="../media/audio12.wav"/></Relationships>
</file>

<file path=ppt/slides/_rels/slide6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7.xml"/><Relationship Id="rId1" Type="http://schemas.openxmlformats.org/officeDocument/2006/relationships/vmlDrawing" Target="../drawings/vmlDrawing23.vml"/><Relationship Id="rId5" Type="http://schemas.openxmlformats.org/officeDocument/2006/relationships/oleObject" Target="../embeddings/Microsoft_Office_Word_97_-_2003_Document24.doc"/><Relationship Id="rId4" Type="http://schemas.openxmlformats.org/officeDocument/2006/relationships/oleObject" Target="../embeddings/Microsoft_Office_Word_97_-_2003_Document23.doc"/></Relationships>
</file>

<file path=ppt/slides/_rels/slide63.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Microsoft_Office_Word_97_-_2003_Document26.doc"/><Relationship Id="rId5" Type="http://schemas.openxmlformats.org/officeDocument/2006/relationships/oleObject" Target="../embeddings/Microsoft_Office_Word_97_-_2003_Document25.doc"/><Relationship Id="rId4" Type="http://schemas.openxmlformats.org/officeDocument/2006/relationships/audio" Target="../media/audio2.wav"/></Relationships>
</file>

<file path=ppt/slides/_rels/slide6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vmlDrawing" Target="../drawings/vmlDrawing25.vml"/><Relationship Id="rId4" Type="http://schemas.openxmlformats.org/officeDocument/2006/relationships/oleObject" Target="../embeddings/Microsoft_Office_Word_97_-_2003_Document27.doc"/></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audio" Target="../media/audio3.wav"/></Relationships>
</file>

<file path=ppt/slides/_rels/slide66.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slideLayout" Target="../slideLayouts/slideLayout7.xml"/><Relationship Id="rId1" Type="http://schemas.openxmlformats.org/officeDocument/2006/relationships/vmlDrawing" Target="../drawings/vmlDrawing27.vml"/><Relationship Id="rId4" Type="http://schemas.openxmlformats.org/officeDocument/2006/relationships/oleObject" Target="../embeddings/Microsoft_Office_Word_97_-_2003_Document28.doc"/></Relationships>
</file>

<file path=ppt/slides/_rels/slide67.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slideLayout" Target="../slideLayouts/slideLayout7.xml"/><Relationship Id="rId1" Type="http://schemas.openxmlformats.org/officeDocument/2006/relationships/vmlDrawing" Target="../drawings/vmlDrawing28.vml"/><Relationship Id="rId4" Type="http://schemas.openxmlformats.org/officeDocument/2006/relationships/oleObject" Target="../embeddings/Microsoft_Office_Word_97_-_2003_Document29.doc"/></Relationships>
</file>

<file path=ppt/slides/_rels/slide68.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slideLayout" Target="../slideLayouts/slideLayout7.xml"/><Relationship Id="rId1" Type="http://schemas.openxmlformats.org/officeDocument/2006/relationships/vmlDrawing" Target="../drawings/vmlDrawing29.vml"/><Relationship Id="rId4" Type="http://schemas.openxmlformats.org/officeDocument/2006/relationships/oleObject" Target="../embeddings/Microsoft_Office_Word_97_-_2003_Document30.doc"/></Relationships>
</file>

<file path=ppt/slides/_rels/slide69.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slideLayout" Target="../slideLayouts/slideLayout7.xml"/><Relationship Id="rId1" Type="http://schemas.openxmlformats.org/officeDocument/2006/relationships/vmlDrawing" Target="../drawings/vmlDrawing30.vml"/><Relationship Id="rId4" Type="http://schemas.openxmlformats.org/officeDocument/2006/relationships/oleObject" Target="../embeddings/Microsoft_Office_Word_97_-_2003_Document31.doc"/></Relationships>
</file>

<file path=ppt/slides/_rels/slide7.xml.rels><?xml version="1.0" encoding="UTF-8" standalone="yes"?>
<Relationships xmlns="http://schemas.openxmlformats.org/package/2006/relationships"><Relationship Id="rId3" Type="http://schemas.openxmlformats.org/officeDocument/2006/relationships/hyperlink" Target="/wiki/English_Language" TargetMode="External"/><Relationship Id="rId2" Type="http://schemas.openxmlformats.org/officeDocument/2006/relationships/audio" Target="../media/audio5.wav"/><Relationship Id="rId1" Type="http://schemas.openxmlformats.org/officeDocument/2006/relationships/slideLayout" Target="../slideLayouts/slideLayout7.xml"/><Relationship Id="rId4" Type="http://schemas.openxmlformats.org/officeDocument/2006/relationships/hyperlink" Target="/wiki/Secondary_school" TargetMode="External"/></Relationships>
</file>

<file path=ppt/slides/_rels/slide70.xml.rels><?xml version="1.0" encoding="UTF-8" standalone="yes"?>
<Relationships xmlns="http://schemas.openxmlformats.org/package/2006/relationships"><Relationship Id="rId8" Type="http://schemas.openxmlformats.org/officeDocument/2006/relationships/image" Target="../media/image26.jpeg"/><Relationship Id="rId3" Type="http://schemas.openxmlformats.org/officeDocument/2006/relationships/audio" Target="../media/audio11.wav"/><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31.vml"/><Relationship Id="rId6" Type="http://schemas.openxmlformats.org/officeDocument/2006/relationships/oleObject" Target="../embeddings/oleObject9.bin"/><Relationship Id="rId5" Type="http://schemas.openxmlformats.org/officeDocument/2006/relationships/audio" Target="../media/audio9.wav"/><Relationship Id="rId4" Type="http://schemas.openxmlformats.org/officeDocument/2006/relationships/audio" Target="../media/audio7.wav"/></Relationships>
</file>

<file path=ppt/slides/_rels/slide7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7.xml"/><Relationship Id="rId1" Type="http://schemas.openxmlformats.org/officeDocument/2006/relationships/vmlDrawing" Target="../drawings/vmlDrawing32.vml"/><Relationship Id="rId5" Type="http://schemas.openxmlformats.org/officeDocument/2006/relationships/oleObject" Target="../embeddings/oleObject11.bin"/><Relationship Id="rId4" Type="http://schemas.openxmlformats.org/officeDocument/2006/relationships/audio" Target="../media/audio4.wav"/></Relationships>
</file>

<file path=ppt/slides/_rels/slide7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3" Type="http://schemas.openxmlformats.org/officeDocument/2006/relationships/audio" Target="../media/audio2.wav"/><Relationship Id="rId7" Type="http://schemas.openxmlformats.org/officeDocument/2006/relationships/image" Target="../media/image29.png"/><Relationship Id="rId2" Type="http://schemas.openxmlformats.org/officeDocument/2006/relationships/slideLayout" Target="../slideLayouts/slideLayout7.xml"/><Relationship Id="rId1" Type="http://schemas.openxmlformats.org/officeDocument/2006/relationships/vmlDrawing" Target="../drawings/vmlDrawing33.vml"/><Relationship Id="rId6" Type="http://schemas.openxmlformats.org/officeDocument/2006/relationships/oleObject" Target="../embeddings/oleObject12.bin"/><Relationship Id="rId5" Type="http://schemas.openxmlformats.org/officeDocument/2006/relationships/audio" Target="../media/audio12.wav"/><Relationship Id="rId4" Type="http://schemas.openxmlformats.org/officeDocument/2006/relationships/audio" Target="../media/audio7.wav"/></Relationships>
</file>

<file path=ppt/slides/_rels/slide7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7.wav"/></Relationships>
</file>

<file path=ppt/slides/_rels/slide7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1.wav"/><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audio" Target="../media/audio13.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5.wav"/><Relationship Id="rId1" Type="http://schemas.openxmlformats.org/officeDocument/2006/relationships/slideLayout" Target="../slideLayouts/slideLayout7.xml"/><Relationship Id="rId4" Type="http://schemas.openxmlformats.org/officeDocument/2006/relationships/audio" Target="../media/audio6.wav"/></Relationships>
</file>

<file path=ppt/slides/_rels/slide9.xml.rels><?xml version="1.0" encoding="UTF-8" standalone="yes"?>
<Relationships xmlns="http://schemas.openxmlformats.org/package/2006/relationships"><Relationship Id="rId3" Type="http://schemas.openxmlformats.org/officeDocument/2006/relationships/hyperlink" Target="/w/index.php?title=Mode_of_writing&amp;action=edit" TargetMode="External"/><Relationship Id="rId2" Type="http://schemas.openxmlformats.org/officeDocument/2006/relationships/audio" Target="../media/audio7.wav"/><Relationship Id="rId1" Type="http://schemas.openxmlformats.org/officeDocument/2006/relationships/slideLayout" Target="../slideLayouts/slideLayout7.xml"/><Relationship Id="rId6" Type="http://schemas.openxmlformats.org/officeDocument/2006/relationships/hyperlink" Target="/wiki/Exordium" TargetMode="External"/><Relationship Id="rId5" Type="http://schemas.openxmlformats.org/officeDocument/2006/relationships/hyperlink" Target="/wiki/Grammatical_person" TargetMode="External"/><Relationship Id="rId4" Type="http://schemas.openxmlformats.org/officeDocument/2006/relationships/hyperlink" Target="/wiki/Writ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2133600" y="2590800"/>
            <a:ext cx="3276600" cy="1922463"/>
          </a:xfrm>
          <a:prstGeom prst="rect">
            <a:avLst/>
          </a:prstGeom>
          <a:noFill/>
          <a:ln w="9525">
            <a:noFill/>
            <a:miter lim="800000"/>
            <a:headEnd/>
            <a:tailEnd/>
          </a:ln>
        </p:spPr>
        <p:txBody>
          <a:bodyPr>
            <a:spAutoFit/>
          </a:bodyPr>
          <a:lstStyle/>
          <a:p>
            <a:pPr algn="l">
              <a:spcBef>
                <a:spcPct val="50000"/>
              </a:spcBef>
            </a:pPr>
            <a:r>
              <a:rPr lang="en-US" sz="4800" u="none"/>
              <a:t>for what </a:t>
            </a:r>
          </a:p>
          <a:p>
            <a:pPr algn="l">
              <a:spcBef>
                <a:spcPct val="50000"/>
              </a:spcBef>
            </a:pPr>
            <a:r>
              <a:rPr lang="en-US" sz="4800" u="none"/>
              <a:t>it’s worth</a:t>
            </a:r>
            <a:endParaRPr lang="en-US" sz="1800" u="none"/>
          </a:p>
        </p:txBody>
      </p:sp>
      <p:sp>
        <p:nvSpPr>
          <p:cNvPr id="135171" name="Text Box 3"/>
          <p:cNvSpPr txBox="1">
            <a:spLocks noChangeArrowheads="1"/>
          </p:cNvSpPr>
          <p:nvPr/>
        </p:nvSpPr>
        <p:spPr bwMode="auto">
          <a:xfrm>
            <a:off x="0" y="6172200"/>
            <a:ext cx="6858000" cy="396875"/>
          </a:xfrm>
          <a:prstGeom prst="rect">
            <a:avLst/>
          </a:prstGeom>
          <a:noFill/>
          <a:ln w="9525">
            <a:noFill/>
            <a:miter lim="800000"/>
            <a:headEnd/>
            <a:tailEnd/>
          </a:ln>
        </p:spPr>
        <p:txBody>
          <a:bodyPr>
            <a:spAutoFit/>
          </a:bodyPr>
          <a:lstStyle/>
          <a:p>
            <a:pPr algn="ctr">
              <a:spcBef>
                <a:spcPct val="50000"/>
              </a:spcBef>
            </a:pPr>
            <a:r>
              <a:rPr lang="en-US" sz="2000" u="none"/>
              <a:t>OR</a:t>
            </a:r>
            <a:endParaRPr lang="en-US" sz="1800" u="non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5171"/>
                                        </p:tgtEl>
                                        <p:attrNameLst>
                                          <p:attrName>style.visibility</p:attrName>
                                        </p:attrNameLst>
                                      </p:cBhvr>
                                      <p:to>
                                        <p:strVal val="visible"/>
                                      </p:to>
                                    </p:set>
                                    <p:animEffect transition="in" filter="dissolve">
                                      <p:cBhvr>
                                        <p:cTn id="7" dur="500"/>
                                        <p:tgtEl>
                                          <p:spTgt spid="135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20" name="Text Box 4"/>
          <p:cNvSpPr txBox="1">
            <a:spLocks noChangeArrowheads="1"/>
          </p:cNvSpPr>
          <p:nvPr/>
        </p:nvSpPr>
        <p:spPr bwMode="auto">
          <a:xfrm>
            <a:off x="0" y="2986088"/>
            <a:ext cx="6858000" cy="1281112"/>
          </a:xfrm>
          <a:prstGeom prst="rect">
            <a:avLst/>
          </a:prstGeom>
          <a:noFill/>
          <a:ln w="9525">
            <a:noFill/>
            <a:miter lim="800000"/>
            <a:headEnd/>
            <a:tailEnd/>
          </a:ln>
          <a:effectLst/>
        </p:spPr>
        <p:txBody>
          <a:bodyPr>
            <a:spAutoFit/>
          </a:bodyPr>
          <a:lstStyle/>
          <a:p>
            <a:pPr algn="ctr">
              <a:spcBef>
                <a:spcPct val="50000"/>
              </a:spcBef>
              <a:defRPr/>
            </a:pPr>
            <a:r>
              <a:rPr lang="en-US" sz="2400" u="none"/>
              <a:t>I guess you could call it </a:t>
            </a:r>
          </a:p>
          <a:p>
            <a:pPr algn="ctr">
              <a:spcBef>
                <a:spcPct val="50000"/>
              </a:spcBef>
              <a:defRPr/>
            </a:pPr>
            <a:r>
              <a:rPr lang="en-US" u="none">
                <a:solidFill>
                  <a:srgbClr val="FF3300"/>
                </a:solidFill>
                <a:effectLst>
                  <a:outerShdw blurRad="38100" dist="38100" dir="2700000" algn="tl">
                    <a:srgbClr val="C0C0C0"/>
                  </a:outerShdw>
                </a:effectLst>
              </a:rPr>
              <a:t>experposisuasivatory</a:t>
            </a:r>
            <a:endParaRPr lang="en-US" u="none"/>
          </a:p>
        </p:txBody>
      </p:sp>
      <p:pic>
        <p:nvPicPr>
          <p:cNvPr id="188421" name="Picture 5" descr="C:\Documents and Settings\Jeffrey Waid\My Documents\My Pictures\Michel-eyquem-de-montaigne_1.jpeg"/>
          <p:cNvPicPr>
            <a:picLocks noChangeAspect="1" noChangeArrowheads="1"/>
          </p:cNvPicPr>
          <p:nvPr/>
        </p:nvPicPr>
        <p:blipFill>
          <a:blip r:embed="rId7" cstate="print"/>
          <a:srcRect/>
          <a:stretch>
            <a:fillRect/>
          </a:stretch>
        </p:blipFill>
        <p:spPr bwMode="auto">
          <a:xfrm>
            <a:off x="4495800" y="6019800"/>
            <a:ext cx="1936750" cy="2743200"/>
          </a:xfrm>
          <a:prstGeom prst="rect">
            <a:avLst/>
          </a:prstGeom>
          <a:noFill/>
          <a:ln w="9525">
            <a:noFill/>
            <a:miter lim="800000"/>
            <a:headEnd/>
            <a:tailEnd/>
          </a:ln>
        </p:spPr>
      </p:pic>
      <p:sp>
        <p:nvSpPr>
          <p:cNvPr id="188423" name="Text Box 7"/>
          <p:cNvSpPr txBox="1">
            <a:spLocks noChangeArrowheads="1"/>
          </p:cNvSpPr>
          <p:nvPr/>
        </p:nvSpPr>
        <p:spPr bwMode="auto">
          <a:xfrm>
            <a:off x="304800" y="6629400"/>
            <a:ext cx="4191000" cy="1751013"/>
          </a:xfrm>
          <a:prstGeom prst="rect">
            <a:avLst/>
          </a:prstGeom>
          <a:noFill/>
          <a:ln w="9525">
            <a:noFill/>
            <a:miter lim="800000"/>
            <a:headEnd/>
            <a:tailEnd/>
          </a:ln>
        </p:spPr>
        <p:txBody>
          <a:bodyPr>
            <a:spAutoFit/>
          </a:bodyPr>
          <a:lstStyle/>
          <a:p>
            <a:pPr algn="l">
              <a:spcBef>
                <a:spcPts val="500"/>
              </a:spcBef>
              <a:spcAft>
                <a:spcPts val="500"/>
              </a:spcAft>
            </a:pPr>
            <a:r>
              <a:rPr lang="en-US" sz="2800" u="none"/>
              <a:t>Pardonnez-moi, </a:t>
            </a:r>
          </a:p>
          <a:p>
            <a:pPr algn="l">
              <a:spcBef>
                <a:spcPts val="500"/>
              </a:spcBef>
              <a:spcAft>
                <a:spcPts val="500"/>
              </a:spcAft>
            </a:pPr>
            <a:r>
              <a:rPr lang="en-US" sz="2800" u="none"/>
              <a:t>Monsieur de Montaigne!</a:t>
            </a:r>
            <a:endParaRPr lang="en-US" sz="2400" b="0" u="none"/>
          </a:p>
          <a:p>
            <a:pPr algn="l">
              <a:spcBef>
                <a:spcPts val="500"/>
              </a:spcBef>
              <a:spcAft>
                <a:spcPts val="500"/>
              </a:spcAft>
            </a:pPr>
            <a:endParaRPr lang="en-US" sz="3200" u="none"/>
          </a:p>
        </p:txBody>
      </p:sp>
      <p:sp>
        <p:nvSpPr>
          <p:cNvPr id="188426" name="Text Box 10"/>
          <p:cNvSpPr txBox="1">
            <a:spLocks noChangeArrowheads="1"/>
          </p:cNvSpPr>
          <p:nvPr/>
        </p:nvSpPr>
        <p:spPr bwMode="auto">
          <a:xfrm>
            <a:off x="304800" y="4267200"/>
            <a:ext cx="6127750" cy="641350"/>
          </a:xfrm>
          <a:prstGeom prst="rect">
            <a:avLst/>
          </a:prstGeom>
          <a:noFill/>
          <a:ln w="9525">
            <a:noFill/>
            <a:miter lim="800000"/>
            <a:headEnd/>
            <a:tailEnd/>
          </a:ln>
        </p:spPr>
        <p:txBody>
          <a:bodyPr>
            <a:spAutoFit/>
          </a:bodyPr>
          <a:lstStyle/>
          <a:p>
            <a:pPr algn="ctr">
              <a:spcBef>
                <a:spcPct val="50000"/>
              </a:spcBef>
            </a:pPr>
            <a:r>
              <a:rPr lang="en-US" u="none"/>
              <a:t>or just “</a:t>
            </a:r>
            <a:r>
              <a:rPr lang="en-US" b="0" u="none"/>
              <a:t>essays</a:t>
            </a:r>
            <a:r>
              <a:rPr lang="en-US" u="none"/>
              <a:t>”</a:t>
            </a:r>
          </a:p>
        </p:txBody>
      </p:sp>
      <p:sp>
        <p:nvSpPr>
          <p:cNvPr id="44038" name="Text Box 11"/>
          <p:cNvSpPr txBox="1">
            <a:spLocks noChangeArrowheads="1"/>
          </p:cNvSpPr>
          <p:nvPr/>
        </p:nvSpPr>
        <p:spPr bwMode="auto">
          <a:xfrm>
            <a:off x="0" y="0"/>
            <a:ext cx="6858000" cy="641350"/>
          </a:xfrm>
          <a:prstGeom prst="rect">
            <a:avLst/>
          </a:prstGeom>
          <a:noFill/>
          <a:ln w="9525">
            <a:noFill/>
            <a:miter lim="800000"/>
            <a:headEnd/>
            <a:tailEnd/>
          </a:ln>
        </p:spPr>
        <p:txBody>
          <a:bodyPr>
            <a:spAutoFit/>
          </a:bodyPr>
          <a:lstStyle/>
          <a:p>
            <a:pPr>
              <a:spcBef>
                <a:spcPct val="50000"/>
              </a:spcBef>
            </a:pPr>
            <a:endParaRPr lang="en-US" u="none"/>
          </a:p>
        </p:txBody>
      </p:sp>
      <p:sp>
        <p:nvSpPr>
          <p:cNvPr id="44039" name="Text Box 12"/>
          <p:cNvSpPr txBox="1">
            <a:spLocks noChangeArrowheads="1"/>
          </p:cNvSpPr>
          <p:nvPr/>
        </p:nvSpPr>
        <p:spPr bwMode="auto">
          <a:xfrm>
            <a:off x="0" y="0"/>
            <a:ext cx="6629400" cy="396875"/>
          </a:xfrm>
          <a:prstGeom prst="rect">
            <a:avLst/>
          </a:prstGeom>
          <a:noFill/>
          <a:ln w="9525">
            <a:noFill/>
            <a:miter lim="800000"/>
            <a:headEnd/>
            <a:tailEnd/>
          </a:ln>
        </p:spPr>
        <p:txBody>
          <a:bodyPr>
            <a:spAutoFit/>
          </a:bodyPr>
          <a:lstStyle/>
          <a:p>
            <a:pPr algn="l">
              <a:spcBef>
                <a:spcPct val="50000"/>
              </a:spcBef>
            </a:pPr>
            <a:endParaRPr lang="en-US" sz="2000" u="none"/>
          </a:p>
        </p:txBody>
      </p:sp>
      <p:sp>
        <p:nvSpPr>
          <p:cNvPr id="44040" name="Text Box 13"/>
          <p:cNvSpPr txBox="1">
            <a:spLocks noChangeArrowheads="1"/>
          </p:cNvSpPr>
          <p:nvPr/>
        </p:nvSpPr>
        <p:spPr bwMode="auto">
          <a:xfrm>
            <a:off x="304800" y="641350"/>
            <a:ext cx="6127750" cy="1797050"/>
          </a:xfrm>
          <a:prstGeom prst="rect">
            <a:avLst/>
          </a:prstGeom>
          <a:noFill/>
          <a:ln w="9525">
            <a:noFill/>
            <a:miter lim="800000"/>
            <a:headEnd/>
            <a:tailEnd/>
          </a:ln>
        </p:spPr>
        <p:txBody>
          <a:bodyPr>
            <a:spAutoFit/>
          </a:bodyPr>
          <a:lstStyle/>
          <a:p>
            <a:pPr algn="ctr">
              <a:spcBef>
                <a:spcPct val="50000"/>
              </a:spcBef>
            </a:pPr>
            <a:r>
              <a:rPr lang="en-US" sz="2400" u="none"/>
              <a:t>Seems to me a distinction without much of a difference.     </a:t>
            </a:r>
          </a:p>
          <a:p>
            <a:pPr algn="ctr">
              <a:spcBef>
                <a:spcPct val="50000"/>
              </a:spcBef>
            </a:pPr>
            <a:r>
              <a:rPr lang="en-US" sz="2400" u="none"/>
              <a:t>After all, we’re talking about organizing </a:t>
            </a:r>
            <a:r>
              <a:rPr lang="en-US" sz="2800" u="none">
                <a:solidFill>
                  <a:schemeClr val="accent2"/>
                </a:solidFill>
              </a:rPr>
              <a:t>evidence in support of a position</a:t>
            </a:r>
            <a:r>
              <a:rPr lang="en-US" sz="2400" u="none"/>
              <a:t>. </a:t>
            </a:r>
          </a:p>
        </p:txBody>
      </p:sp>
    </p:spTree>
  </p:cSld>
  <p:clrMapOvr>
    <a:masterClrMapping/>
  </p:clrMapOvr>
  <p:transition>
    <p:strips dir="ru"/>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188420"/>
                                        </p:tgtEl>
                                        <p:attrNameLst>
                                          <p:attrName>style.visibility</p:attrName>
                                        </p:attrNameLst>
                                      </p:cBhvr>
                                      <p:to>
                                        <p:strVal val="visible"/>
                                      </p:to>
                                    </p:set>
                                    <p:anim calcmode="lin" valueType="num">
                                      <p:cBhvr additive="base">
                                        <p:cTn id="7" dur="500" fill="hold"/>
                                        <p:tgtEl>
                                          <p:spTgt spid="188420"/>
                                        </p:tgtEl>
                                        <p:attrNameLst>
                                          <p:attrName>ppt_x</p:attrName>
                                        </p:attrNameLst>
                                      </p:cBhvr>
                                      <p:tavLst>
                                        <p:tav tm="0">
                                          <p:val>
                                            <p:strVal val="0-#ppt_w/2"/>
                                          </p:val>
                                        </p:tav>
                                        <p:tav tm="100000">
                                          <p:val>
                                            <p:strVal val="#ppt_x"/>
                                          </p:val>
                                        </p:tav>
                                      </p:tavLst>
                                    </p:anim>
                                    <p:anim calcmode="lin" valueType="num">
                                      <p:cBhvr additive="base">
                                        <p:cTn id="8" dur="500" fill="hold"/>
                                        <p:tgtEl>
                                          <p:spTgt spid="18842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188426"/>
                                        </p:tgtEl>
                                        <p:attrNameLst>
                                          <p:attrName>style.visibility</p:attrName>
                                        </p:attrNameLst>
                                      </p:cBhvr>
                                      <p:to>
                                        <p:strVal val="visible"/>
                                      </p:to>
                                    </p:set>
                                    <p:animEffect transition="in" filter="box(out)">
                                      <p:cBhvr>
                                        <p:cTn id="13" dur="500"/>
                                        <p:tgtEl>
                                          <p:spTgt spid="188426"/>
                                        </p:tgtEl>
                                      </p:cBhvr>
                                    </p:animEffect>
                                  </p:childTnLst>
                                  <p:subTnLst>
                                    <p:audio>
                                      <p:cMediaNode>
                                        <p:cTn display="0" masterRel="sameClick">
                                          <p:stCondLst>
                                            <p:cond evt="begin" delay="0">
                                              <p:tn val="11"/>
                                            </p:cond>
                                          </p:stCondLst>
                                          <p:endCondLst>
                                            <p:cond evt="onStopAudio" delay="0">
                                              <p:tgtEl>
                                                <p:sldTgt/>
                                              </p:tgtEl>
                                            </p:cond>
                                          </p:endCondLst>
                                        </p:cTn>
                                        <p:tgtEl>
                                          <p:sndTgt r:embed="rId4" name="TYPE.WAV"/>
                                        </p:tgtEl>
                                      </p:cMediaNode>
                                    </p:audio>
                                  </p:sub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0"/>
                                  </p:stCondLst>
                                  <p:childTnLst>
                                    <p:set>
                                      <p:cBhvr>
                                        <p:cTn id="17" dur="1" fill="hold">
                                          <p:stCondLst>
                                            <p:cond delay="0"/>
                                          </p:stCondLst>
                                        </p:cTn>
                                        <p:tgtEl>
                                          <p:spTgt spid="188421"/>
                                        </p:tgtEl>
                                        <p:attrNameLst>
                                          <p:attrName>style.visibility</p:attrName>
                                        </p:attrNameLst>
                                      </p:cBhvr>
                                      <p:to>
                                        <p:strVal val="visible"/>
                                      </p:to>
                                    </p:set>
                                    <p:anim calcmode="lin" valueType="num">
                                      <p:cBhvr>
                                        <p:cTn id="18" dur="500" fill="hold"/>
                                        <p:tgtEl>
                                          <p:spTgt spid="188421"/>
                                        </p:tgtEl>
                                        <p:attrNameLst>
                                          <p:attrName>ppt_w</p:attrName>
                                        </p:attrNameLst>
                                      </p:cBhvr>
                                      <p:tavLst>
                                        <p:tav tm="0">
                                          <p:val>
                                            <p:fltVal val="0"/>
                                          </p:val>
                                        </p:tav>
                                        <p:tav tm="100000">
                                          <p:val>
                                            <p:strVal val="#ppt_w"/>
                                          </p:val>
                                        </p:tav>
                                      </p:tavLst>
                                    </p:anim>
                                    <p:anim calcmode="lin" valueType="num">
                                      <p:cBhvr>
                                        <p:cTn id="19" dur="500" fill="hold"/>
                                        <p:tgtEl>
                                          <p:spTgt spid="188421"/>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6"/>
                                            </p:cond>
                                          </p:stCondLst>
                                          <p:endCondLst>
                                            <p:cond evt="onStopAudio" delay="0">
                                              <p:tgtEl>
                                                <p:sldTgt/>
                                              </p:tgtEl>
                                            </p:cond>
                                          </p:endCondLst>
                                        </p:cTn>
                                        <p:tgtEl>
                                          <p:sndTgt r:embed="rId5" name="applause.wav"/>
                                        </p:tgtEl>
                                      </p:cMediaNode>
                                    </p:audio>
                                  </p:sub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88423"/>
                                        </p:tgtEl>
                                        <p:attrNameLst>
                                          <p:attrName>style.visibility</p:attrName>
                                        </p:attrNameLst>
                                      </p:cBhvr>
                                      <p:to>
                                        <p:strVal val="visible"/>
                                      </p:to>
                                    </p:set>
                                    <p:animEffect transition="in" filter="dissolve">
                                      <p:cBhvr>
                                        <p:cTn id="24" dur="500"/>
                                        <p:tgtEl>
                                          <p:spTgt spid="188423"/>
                                        </p:tgtEl>
                                      </p:cBhvr>
                                    </p:animEffect>
                                  </p:childTnLst>
                                  <p:subTnLst>
                                    <p:audio>
                                      <p:cMediaNode>
                                        <p:cTn display="0" masterRel="sameClick">
                                          <p:stCondLst>
                                            <p:cond evt="begin" delay="0">
                                              <p:tn val="22"/>
                                            </p:cond>
                                          </p:stCondLst>
                                          <p:endCondLst>
                                            <p:cond evt="onStopAudio" delay="0">
                                              <p:tgtEl>
                                                <p:sldTgt/>
                                              </p:tgtEl>
                                            </p:cond>
                                          </p:endCondLst>
                                        </p:cTn>
                                        <p:tgtEl>
                                          <p:sndTgt r:embed="rId6" name="crowd-gro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0" grpId="0" autoUpdateAnimBg="0"/>
      <p:bldP spid="188423" grpId="0" autoUpdateAnimBg="0"/>
      <p:bldP spid="188426"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304800" y="228600"/>
            <a:ext cx="6248400" cy="457200"/>
          </a:xfrm>
          <a:prstGeom prst="rect">
            <a:avLst/>
          </a:prstGeom>
          <a:noFill/>
          <a:ln w="9525">
            <a:noFill/>
            <a:miter lim="800000"/>
            <a:headEnd/>
            <a:tailEnd/>
          </a:ln>
        </p:spPr>
        <p:txBody>
          <a:bodyPr>
            <a:spAutoFit/>
          </a:bodyPr>
          <a:lstStyle/>
          <a:p>
            <a:pPr algn="l">
              <a:spcBef>
                <a:spcPct val="50000"/>
              </a:spcBef>
            </a:pPr>
            <a:endParaRPr lang="en-US" sz="2400" b="0" u="none"/>
          </a:p>
        </p:txBody>
      </p:sp>
      <p:sp>
        <p:nvSpPr>
          <p:cNvPr id="67587" name="Text Box 3"/>
          <p:cNvSpPr txBox="1">
            <a:spLocks noChangeArrowheads="1"/>
          </p:cNvSpPr>
          <p:nvPr/>
        </p:nvSpPr>
        <p:spPr bwMode="auto">
          <a:xfrm>
            <a:off x="533400" y="1371600"/>
            <a:ext cx="5791200" cy="5207000"/>
          </a:xfrm>
          <a:prstGeom prst="rect">
            <a:avLst/>
          </a:prstGeom>
          <a:noFill/>
          <a:ln w="9525">
            <a:noFill/>
            <a:miter lim="800000"/>
            <a:headEnd/>
            <a:tailEnd/>
          </a:ln>
        </p:spPr>
        <p:txBody>
          <a:bodyPr>
            <a:spAutoFit/>
          </a:bodyPr>
          <a:lstStyle/>
          <a:p>
            <a:pPr algn="ctr">
              <a:spcBef>
                <a:spcPct val="50000"/>
              </a:spcBef>
            </a:pPr>
            <a:endParaRPr lang="en-US" sz="2400" b="0" u="none"/>
          </a:p>
          <a:p>
            <a:pPr algn="ctr">
              <a:spcBef>
                <a:spcPct val="50000"/>
              </a:spcBef>
            </a:pPr>
            <a:endParaRPr lang="en-US" sz="2400" b="0" u="none"/>
          </a:p>
          <a:p>
            <a:pPr algn="ctr">
              <a:spcBef>
                <a:spcPct val="50000"/>
              </a:spcBef>
            </a:pPr>
            <a:r>
              <a:rPr lang="en-US" sz="2400" b="0" u="none"/>
              <a:t>IT IS   </a:t>
            </a:r>
            <a:r>
              <a:rPr lang="en-US" sz="3200" u="none"/>
              <a:t>NOT</a:t>
            </a:r>
            <a:r>
              <a:rPr lang="en-US" sz="2400" b="0" u="none"/>
              <a:t> </a:t>
            </a:r>
          </a:p>
          <a:p>
            <a:pPr algn="ctr">
              <a:spcBef>
                <a:spcPct val="50000"/>
              </a:spcBef>
            </a:pPr>
            <a:endParaRPr lang="en-US" sz="2400" b="0" u="none"/>
          </a:p>
          <a:p>
            <a:pPr algn="ctr">
              <a:spcBef>
                <a:spcPct val="50000"/>
              </a:spcBef>
            </a:pPr>
            <a:r>
              <a:rPr lang="en-US" sz="2400" b="0" u="none"/>
              <a:t>ABOUT </a:t>
            </a:r>
          </a:p>
          <a:p>
            <a:pPr algn="ctr">
              <a:spcBef>
                <a:spcPct val="50000"/>
              </a:spcBef>
            </a:pPr>
            <a:endParaRPr lang="en-US" sz="2400" b="0" u="none"/>
          </a:p>
          <a:p>
            <a:pPr algn="ctr">
              <a:spcBef>
                <a:spcPct val="50000"/>
              </a:spcBef>
            </a:pPr>
            <a:r>
              <a:rPr lang="en-US" sz="2400" b="0" u="none"/>
              <a:t>THE </a:t>
            </a:r>
          </a:p>
          <a:p>
            <a:pPr algn="ctr">
              <a:spcBef>
                <a:spcPct val="50000"/>
              </a:spcBef>
            </a:pPr>
            <a:endParaRPr lang="en-US" sz="2400" b="0" u="none"/>
          </a:p>
          <a:p>
            <a:pPr algn="ctr">
              <a:spcBef>
                <a:spcPct val="50000"/>
              </a:spcBef>
            </a:pPr>
            <a:r>
              <a:rPr lang="en-US" sz="3200" u="none"/>
              <a:t>GRAPHIC ORGANIZER</a:t>
            </a:r>
            <a:endParaRPr lang="en-US" sz="2400" b="0" u="none"/>
          </a:p>
        </p:txBody>
      </p:sp>
      <p:sp>
        <p:nvSpPr>
          <p:cNvPr id="45060" name="Text Box 14"/>
          <p:cNvSpPr txBox="1">
            <a:spLocks noChangeArrowheads="1"/>
          </p:cNvSpPr>
          <p:nvPr/>
        </p:nvSpPr>
        <p:spPr bwMode="auto">
          <a:xfrm>
            <a:off x="762000" y="685800"/>
            <a:ext cx="1371600" cy="366713"/>
          </a:xfrm>
          <a:prstGeom prst="rect">
            <a:avLst/>
          </a:prstGeom>
          <a:noFill/>
          <a:ln w="9525">
            <a:noFill/>
            <a:miter lim="800000"/>
            <a:headEnd/>
            <a:tailEnd/>
          </a:ln>
        </p:spPr>
        <p:txBody>
          <a:bodyPr>
            <a:spAutoFit/>
          </a:bodyPr>
          <a:lstStyle/>
          <a:p>
            <a:pPr algn="l">
              <a:spcBef>
                <a:spcPct val="50000"/>
              </a:spcBef>
            </a:pPr>
            <a:endParaRPr lang="en-US" sz="1800" u="none"/>
          </a:p>
        </p:txBody>
      </p:sp>
      <p:sp>
        <p:nvSpPr>
          <p:cNvPr id="67600" name="Text Box 16"/>
          <p:cNvSpPr txBox="1">
            <a:spLocks noChangeArrowheads="1"/>
          </p:cNvSpPr>
          <p:nvPr/>
        </p:nvSpPr>
        <p:spPr bwMode="auto">
          <a:xfrm rot="-970994">
            <a:off x="2819400" y="2147888"/>
            <a:ext cx="1390650" cy="366712"/>
          </a:xfrm>
          <a:prstGeom prst="rect">
            <a:avLst/>
          </a:prstGeom>
          <a:noFill/>
          <a:ln w="9525">
            <a:noFill/>
            <a:miter lim="800000"/>
            <a:headEnd/>
            <a:tailEnd/>
          </a:ln>
        </p:spPr>
        <p:txBody>
          <a:bodyPr>
            <a:spAutoFit/>
          </a:bodyPr>
          <a:lstStyle/>
          <a:p>
            <a:pPr algn="l">
              <a:spcBef>
                <a:spcPct val="50000"/>
              </a:spcBef>
            </a:pPr>
            <a:r>
              <a:rPr lang="en-US" sz="1800" u="none">
                <a:latin typeface="Bradley Hand ITC" pitchFamily="66" charset="0"/>
              </a:rPr>
              <a:t>Definitely</a:t>
            </a:r>
          </a:p>
        </p:txBody>
      </p:sp>
      <p:sp>
        <p:nvSpPr>
          <p:cNvPr id="67604" name="Line 20"/>
          <p:cNvSpPr>
            <a:spLocks noChangeShapeType="1"/>
          </p:cNvSpPr>
          <p:nvPr/>
        </p:nvSpPr>
        <p:spPr bwMode="auto">
          <a:xfrm>
            <a:off x="3276600" y="2514600"/>
            <a:ext cx="76200" cy="304800"/>
          </a:xfrm>
          <a:prstGeom prst="line">
            <a:avLst/>
          </a:prstGeom>
          <a:noFill/>
          <a:ln w="19050">
            <a:solidFill>
              <a:schemeClr val="tx1"/>
            </a:solidFill>
            <a:round/>
            <a:headEnd/>
            <a:tailEnd/>
          </a:ln>
        </p:spPr>
        <p:txBody>
          <a:bodyPr wrap="none" anchor="ctr"/>
          <a:lstStyle/>
          <a:p>
            <a:endParaRPr lang="en-US"/>
          </a:p>
        </p:txBody>
      </p:sp>
      <p:sp>
        <p:nvSpPr>
          <p:cNvPr id="67605" name="Line 21"/>
          <p:cNvSpPr>
            <a:spLocks noChangeShapeType="1"/>
          </p:cNvSpPr>
          <p:nvPr/>
        </p:nvSpPr>
        <p:spPr bwMode="auto">
          <a:xfrm flipH="1">
            <a:off x="3200400" y="2514600"/>
            <a:ext cx="76200" cy="304800"/>
          </a:xfrm>
          <a:prstGeom prst="line">
            <a:avLst/>
          </a:prstGeom>
          <a:noFill/>
          <a:ln w="19050">
            <a:solidFill>
              <a:schemeClr val="tx1"/>
            </a:solidFill>
            <a:round/>
            <a:headEnd/>
            <a:tailEnd/>
          </a:ln>
        </p:spPr>
        <p:txBody>
          <a:bodyPr wrap="none" anchor="ctr"/>
          <a:lstStyle/>
          <a:p>
            <a:endParaRPr lang="en-US"/>
          </a:p>
        </p:txBody>
      </p:sp>
      <p:sp>
        <p:nvSpPr>
          <p:cNvPr id="67606" name="Text Box 22"/>
          <p:cNvSpPr txBox="1">
            <a:spLocks noChangeArrowheads="1"/>
          </p:cNvSpPr>
          <p:nvPr/>
        </p:nvSpPr>
        <p:spPr bwMode="auto">
          <a:xfrm>
            <a:off x="2819400" y="6858000"/>
            <a:ext cx="1676400" cy="457200"/>
          </a:xfrm>
          <a:prstGeom prst="rect">
            <a:avLst/>
          </a:prstGeom>
          <a:noFill/>
          <a:ln w="9525">
            <a:noFill/>
            <a:miter lim="800000"/>
            <a:headEnd/>
            <a:tailEnd/>
          </a:ln>
        </p:spPr>
        <p:txBody>
          <a:bodyPr>
            <a:spAutoFit/>
          </a:bodyPr>
          <a:lstStyle/>
          <a:p>
            <a:pPr algn="l">
              <a:spcBef>
                <a:spcPct val="50000"/>
              </a:spcBef>
            </a:pPr>
            <a:r>
              <a:rPr lang="en-US" sz="2400" b="0" u="none"/>
              <a:t>Okay, it is.</a:t>
            </a:r>
          </a:p>
        </p:txBody>
      </p:sp>
      <p:sp>
        <p:nvSpPr>
          <p:cNvPr id="67611" name="Text Box 27"/>
          <p:cNvSpPr txBox="1">
            <a:spLocks noChangeArrowheads="1"/>
          </p:cNvSpPr>
          <p:nvPr/>
        </p:nvSpPr>
        <p:spPr bwMode="auto">
          <a:xfrm>
            <a:off x="0" y="685800"/>
            <a:ext cx="6858000" cy="762000"/>
          </a:xfrm>
          <a:prstGeom prst="rect">
            <a:avLst/>
          </a:prstGeom>
          <a:noFill/>
          <a:ln w="9525">
            <a:noFill/>
            <a:miter lim="800000"/>
            <a:headEnd/>
            <a:tailEnd/>
          </a:ln>
        </p:spPr>
        <p:txBody>
          <a:bodyPr>
            <a:spAutoFit/>
          </a:bodyPr>
          <a:lstStyle/>
          <a:p>
            <a:pPr algn="ctr">
              <a:spcBef>
                <a:spcPct val="50000"/>
              </a:spcBef>
            </a:pPr>
            <a:r>
              <a:rPr lang="en-US" sz="4400" u="none"/>
              <a:t>SCHOOL WRITING.</a:t>
            </a:r>
            <a:endParaRPr lang="en-US" u="none"/>
          </a:p>
        </p:txBody>
      </p:sp>
      <p:sp>
        <p:nvSpPr>
          <p:cNvPr id="67612" name="Text Box 28"/>
          <p:cNvSpPr txBox="1">
            <a:spLocks noChangeArrowheads="1"/>
          </p:cNvSpPr>
          <p:nvPr/>
        </p:nvSpPr>
        <p:spPr bwMode="auto">
          <a:xfrm>
            <a:off x="304800" y="228600"/>
            <a:ext cx="6019800" cy="457200"/>
          </a:xfrm>
          <a:prstGeom prst="rect">
            <a:avLst/>
          </a:prstGeom>
          <a:noFill/>
          <a:ln w="9525">
            <a:noFill/>
            <a:miter lim="800000"/>
            <a:headEnd/>
            <a:tailEnd/>
          </a:ln>
        </p:spPr>
        <p:txBody>
          <a:bodyPr>
            <a:spAutoFit/>
          </a:bodyPr>
          <a:lstStyle/>
          <a:p>
            <a:pPr algn="ctr">
              <a:spcBef>
                <a:spcPct val="50000"/>
              </a:spcBef>
            </a:pPr>
            <a:r>
              <a:rPr lang="en-US" sz="2400" u="none"/>
              <a:t>I’m just going to call it</a:t>
            </a:r>
            <a:endParaRPr lang="en-US" sz="2000" u="none"/>
          </a:p>
        </p:txBody>
      </p:sp>
      <p:sp>
        <p:nvSpPr>
          <p:cNvPr id="67613" name="Text Box 29"/>
          <p:cNvSpPr txBox="1">
            <a:spLocks noChangeArrowheads="1"/>
          </p:cNvSpPr>
          <p:nvPr/>
        </p:nvSpPr>
        <p:spPr bwMode="auto">
          <a:xfrm>
            <a:off x="0" y="1751013"/>
            <a:ext cx="6858000" cy="396875"/>
          </a:xfrm>
          <a:prstGeom prst="rect">
            <a:avLst/>
          </a:prstGeom>
          <a:noFill/>
          <a:ln w="9525">
            <a:noFill/>
            <a:miter lim="800000"/>
            <a:headEnd/>
            <a:tailEnd/>
          </a:ln>
        </p:spPr>
        <p:txBody>
          <a:bodyPr>
            <a:spAutoFit/>
          </a:bodyPr>
          <a:lstStyle/>
          <a:p>
            <a:pPr algn="ctr">
              <a:spcBef>
                <a:spcPct val="50000"/>
              </a:spcBef>
            </a:pPr>
            <a:r>
              <a:rPr lang="en-US" sz="2000" u="none"/>
              <a:t>BUT WHATEVER THIS IS ABOUT,</a:t>
            </a:r>
            <a:r>
              <a:rPr lang="en-US" sz="1400" u="none"/>
              <a:t> </a:t>
            </a:r>
          </a:p>
        </p:txBody>
      </p:sp>
      <p:sp>
        <p:nvSpPr>
          <p:cNvPr id="67614" name="Text Box 30"/>
          <p:cNvSpPr txBox="1">
            <a:spLocks noChangeArrowheads="1"/>
          </p:cNvSpPr>
          <p:nvPr/>
        </p:nvSpPr>
        <p:spPr bwMode="auto">
          <a:xfrm>
            <a:off x="3352800" y="7848600"/>
            <a:ext cx="3200400" cy="336550"/>
          </a:xfrm>
          <a:prstGeom prst="rect">
            <a:avLst/>
          </a:prstGeom>
          <a:noFill/>
          <a:ln w="9525">
            <a:noFill/>
            <a:miter lim="800000"/>
            <a:headEnd/>
            <a:tailEnd/>
          </a:ln>
        </p:spPr>
        <p:txBody>
          <a:bodyPr>
            <a:spAutoFit/>
          </a:bodyPr>
          <a:lstStyle/>
          <a:p>
            <a:pPr>
              <a:spcBef>
                <a:spcPct val="50000"/>
              </a:spcBef>
            </a:pPr>
            <a:r>
              <a:rPr lang="en-US" sz="1600" u="none"/>
              <a:t>But please don’t tell anybody.</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7612"/>
                                        </p:tgtEl>
                                        <p:attrNameLst>
                                          <p:attrName>style.visibility</p:attrName>
                                        </p:attrNameLst>
                                      </p:cBhvr>
                                      <p:to>
                                        <p:strVal val="visible"/>
                                      </p:to>
                                    </p:set>
                                    <p:anim calcmode="lin" valueType="num">
                                      <p:cBhvr additive="base">
                                        <p:cTn id="7" dur="500" fill="hold"/>
                                        <p:tgtEl>
                                          <p:spTgt spid="67612"/>
                                        </p:tgtEl>
                                        <p:attrNameLst>
                                          <p:attrName>ppt_x</p:attrName>
                                        </p:attrNameLst>
                                      </p:cBhvr>
                                      <p:tavLst>
                                        <p:tav tm="0">
                                          <p:val>
                                            <p:strVal val="#ppt_x"/>
                                          </p:val>
                                        </p:tav>
                                        <p:tav tm="100000">
                                          <p:val>
                                            <p:strVal val="#ppt_x"/>
                                          </p:val>
                                        </p:tav>
                                      </p:tavLst>
                                    </p:anim>
                                    <p:anim calcmode="lin" valueType="num">
                                      <p:cBhvr additive="base">
                                        <p:cTn id="8" dur="500" fill="hold"/>
                                        <p:tgtEl>
                                          <p:spTgt spid="6761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7611"/>
                                        </p:tgtEl>
                                        <p:attrNameLst>
                                          <p:attrName>style.visibility</p:attrName>
                                        </p:attrNameLst>
                                      </p:cBhvr>
                                      <p:to>
                                        <p:strVal val="visible"/>
                                      </p:to>
                                    </p:set>
                                    <p:anim calcmode="lin" valueType="num">
                                      <p:cBhvr additive="base">
                                        <p:cTn id="13" dur="500" fill="hold"/>
                                        <p:tgtEl>
                                          <p:spTgt spid="67611"/>
                                        </p:tgtEl>
                                        <p:attrNameLst>
                                          <p:attrName>ppt_x</p:attrName>
                                        </p:attrNameLst>
                                      </p:cBhvr>
                                      <p:tavLst>
                                        <p:tav tm="0">
                                          <p:val>
                                            <p:strVal val="1+#ppt_w/2"/>
                                          </p:val>
                                        </p:tav>
                                        <p:tav tm="100000">
                                          <p:val>
                                            <p:strVal val="#ppt_x"/>
                                          </p:val>
                                        </p:tav>
                                      </p:tavLst>
                                    </p:anim>
                                    <p:anim calcmode="lin" valueType="num">
                                      <p:cBhvr additive="base">
                                        <p:cTn id="14" dur="500" fill="hold"/>
                                        <p:tgtEl>
                                          <p:spTgt spid="6761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ahhhhh.wav"/>
                                        </p:tgtEl>
                                      </p:cMediaNode>
                                    </p:audio>
                                  </p:sub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67613"/>
                                        </p:tgtEl>
                                        <p:attrNameLst>
                                          <p:attrName>style.visibility</p:attrName>
                                        </p:attrNameLst>
                                      </p:cBhvr>
                                      <p:to>
                                        <p:strVal val="visible"/>
                                      </p:to>
                                    </p:set>
                                    <p:animEffect transition="in" filter="dissolve">
                                      <p:cBhvr>
                                        <p:cTn id="19" dur="500"/>
                                        <p:tgtEl>
                                          <p:spTgt spid="67613"/>
                                        </p:tgtEl>
                                      </p:cBhvr>
                                    </p:animEffect>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67587"/>
                                        </p:tgtEl>
                                        <p:attrNameLst>
                                          <p:attrName>style.visibility</p:attrName>
                                        </p:attrNameLst>
                                      </p:cBhvr>
                                      <p:to>
                                        <p:strVal val="visible"/>
                                      </p:to>
                                    </p:set>
                                    <p:animEffect transition="in" filter="dissolve">
                                      <p:cBhvr>
                                        <p:cTn id="24" dur="500"/>
                                        <p:tgtEl>
                                          <p:spTgt spid="67587"/>
                                        </p:tgtEl>
                                      </p:cBhvr>
                                    </p:animEffect>
                                  </p:childTnLst>
                                  <p:subTnLst>
                                    <p:audio>
                                      <p:cMediaNode>
                                        <p:cTn display="0" masterRel="sameClick">
                                          <p:stCondLst>
                                            <p:cond evt="begin" delay="0">
                                              <p:tn val="22"/>
                                            </p:cond>
                                          </p:stCondLst>
                                          <p:endCondLst>
                                            <p:cond evt="onStopAudio" delay="0">
                                              <p:tgtEl>
                                                <p:sldTgt/>
                                              </p:tgtEl>
                                            </p:cond>
                                          </p:endCondLst>
                                        </p:cTn>
                                        <p:tgtEl>
                                          <p:sndTgt r:embed="rId2" name="WHOOSH.WAV"/>
                                        </p:tgtEl>
                                      </p:cMediaNode>
                                    </p:audio>
                                  </p:sub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67604"/>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4" name="LASER.WAV"/>
                                        </p:tgtEl>
                                      </p:cMediaNode>
                                    </p:audio>
                                  </p:sub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67605"/>
                                        </p:tgtEl>
                                        <p:attrNameLst>
                                          <p:attrName>style.visibility</p:attrName>
                                        </p:attrNameLst>
                                      </p:cBhvr>
                                      <p:to>
                                        <p:strVal val="visible"/>
                                      </p:to>
                                    </p:set>
                                  </p:childTnLst>
                                  <p:subTnLst>
                                    <p:audio>
                                      <p:cMediaNode>
                                        <p:cTn display="0" masterRel="sameClick">
                                          <p:stCondLst>
                                            <p:cond evt="begin" delay="0">
                                              <p:tn val="31"/>
                                            </p:cond>
                                          </p:stCondLst>
                                          <p:endCondLst>
                                            <p:cond evt="onStopAudio" delay="0">
                                              <p:tgtEl>
                                                <p:sldTgt/>
                                              </p:tgtEl>
                                            </p:cond>
                                          </p:endCondLst>
                                        </p:cTn>
                                        <p:tgtEl>
                                          <p:sndTgt r:embed="rId4" name="LASER.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7600">
                                            <p:txEl>
                                              <p:pRg st="0" end="0"/>
                                            </p:txEl>
                                          </p:spTgt>
                                        </p:tgtEl>
                                        <p:attrNameLst>
                                          <p:attrName>style.visibility</p:attrName>
                                        </p:attrNameLst>
                                      </p:cBhvr>
                                      <p:to>
                                        <p:strVal val="visible"/>
                                      </p:to>
                                    </p:set>
                                    <p:anim calcmode="lin" valueType="num">
                                      <p:cBhvr additive="base">
                                        <p:cTn id="37" dur="500" fill="hold"/>
                                        <p:tgtEl>
                                          <p:spTgt spid="67600">
                                            <p:txEl>
                                              <p:pRg st="0" end="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760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WHOOSH.WAV"/>
                                        </p:tgtEl>
                                      </p:cMediaNode>
                                    </p:audio>
                                  </p:sub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67606"/>
                                        </p:tgtEl>
                                        <p:attrNameLst>
                                          <p:attrName>style.visibility</p:attrName>
                                        </p:attrNameLst>
                                      </p:cBhvr>
                                      <p:to>
                                        <p:strVal val="visible"/>
                                      </p:to>
                                    </p:set>
                                    <p:animEffect transition="in" filter="dissolve">
                                      <p:cBhvr>
                                        <p:cTn id="43" dur="500"/>
                                        <p:tgtEl>
                                          <p:spTgt spid="67606"/>
                                        </p:tgtEl>
                                      </p:cBhvr>
                                    </p:animEffect>
                                  </p:childTnLst>
                                  <p:subTnLst>
                                    <p:audio>
                                      <p:cMediaNode>
                                        <p:cTn display="0" masterRel="sameClick">
                                          <p:stCondLst>
                                            <p:cond evt="begin" delay="0">
                                              <p:tn val="41"/>
                                            </p:cond>
                                          </p:stCondLst>
                                          <p:endCondLst>
                                            <p:cond evt="onStopAudio" delay="0">
                                              <p:tgtEl>
                                                <p:sldTgt/>
                                              </p:tgtEl>
                                            </p:cond>
                                          </p:endCondLst>
                                        </p:cTn>
                                        <p:tgtEl>
                                          <p:sndTgt r:embed="rId5" name="crowd-groan.wav"/>
                                        </p:tgtEl>
                                      </p:cMediaNode>
                                    </p:audio>
                                  </p:sub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67614"/>
                                        </p:tgtEl>
                                        <p:attrNameLst>
                                          <p:attrName>style.visibility</p:attrName>
                                        </p:attrNameLst>
                                      </p:cBhvr>
                                      <p:to>
                                        <p:strVal val="visible"/>
                                      </p:to>
                                    </p:set>
                                    <p:animEffect transition="in" filter="dissolve">
                                      <p:cBhvr>
                                        <p:cTn id="48" dur="500"/>
                                        <p:tgtEl>
                                          <p:spTgt spid="676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autoUpdateAnimBg="0"/>
      <p:bldP spid="67600" grpId="0" build="p" autoUpdateAnimBg="0"/>
      <p:bldP spid="67604" grpId="0" animBg="1"/>
      <p:bldP spid="67605" grpId="0" animBg="1"/>
      <p:bldP spid="67606" grpId="0" autoUpdateAnimBg="0"/>
      <p:bldP spid="67611" grpId="0" autoUpdateAnimBg="0"/>
      <p:bldP spid="67612" grpId="0" autoUpdateAnimBg="0"/>
      <p:bldP spid="67613" grpId="0" autoUpdateAnimBg="0"/>
      <p:bldP spid="6761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11"/>
          <p:cNvSpPr>
            <a:spLocks noChangeArrowheads="1"/>
          </p:cNvSpPr>
          <p:nvPr/>
        </p:nvSpPr>
        <p:spPr bwMode="auto">
          <a:xfrm>
            <a:off x="0" y="0"/>
            <a:ext cx="6858000" cy="9144000"/>
          </a:xfrm>
          <a:prstGeom prst="rect">
            <a:avLst/>
          </a:prstGeom>
          <a:solidFill>
            <a:schemeClr val="tx1"/>
          </a:solidFill>
          <a:ln w="9525">
            <a:solidFill>
              <a:schemeClr val="tx1"/>
            </a:solidFill>
            <a:miter lim="800000"/>
            <a:headEnd/>
            <a:tailEnd/>
          </a:ln>
        </p:spPr>
        <p:txBody>
          <a:bodyPr wrap="none" anchor="ctr"/>
          <a:lstStyle/>
          <a:p>
            <a:endParaRPr lang="en-US"/>
          </a:p>
        </p:txBody>
      </p:sp>
      <p:graphicFrame>
        <p:nvGraphicFramePr>
          <p:cNvPr id="64524" name="Object 12"/>
          <p:cNvGraphicFramePr>
            <a:graphicFrameLocks noChangeAspect="1"/>
          </p:cNvGraphicFramePr>
          <p:nvPr/>
        </p:nvGraphicFramePr>
        <p:xfrm>
          <a:off x="0" y="0"/>
          <a:ext cx="7162800" cy="9144000"/>
        </p:xfrm>
        <a:graphic>
          <a:graphicData uri="http://schemas.openxmlformats.org/presentationml/2006/ole">
            <p:oleObj spid="_x0000_s2050" name="Document" r:id="rId4" imgW="7226280" imgH="8248680" progId="Word.Document.8">
              <p:embed/>
            </p:oleObj>
          </a:graphicData>
        </a:graphic>
      </p:graphicFrame>
    </p:spTree>
  </p:cSld>
  <p:clrMapOvr>
    <a:masterClrMapping/>
  </p:clrMapOvr>
  <p:transition>
    <p:sndAc>
      <p:stSnd>
        <p:snd r:embed="rId3" name="Recorded Sound"/>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4524"/>
                                        </p:tgtEl>
                                        <p:attrNameLst>
                                          <p:attrName>style.visibility</p:attrName>
                                        </p:attrNameLst>
                                      </p:cBhvr>
                                      <p:to>
                                        <p:strVal val="visible"/>
                                      </p:to>
                                    </p:set>
                                    <p:anim calcmode="lin" valueType="num">
                                      <p:cBhvr additive="base">
                                        <p:cTn id="7" dur="500" fill="hold"/>
                                        <p:tgtEl>
                                          <p:spTgt spid="64524"/>
                                        </p:tgtEl>
                                        <p:attrNameLst>
                                          <p:attrName>ppt_x</p:attrName>
                                        </p:attrNameLst>
                                      </p:cBhvr>
                                      <p:tavLst>
                                        <p:tav tm="0">
                                          <p:val>
                                            <p:strVal val="#ppt_x"/>
                                          </p:val>
                                        </p:tav>
                                        <p:tav tm="100000">
                                          <p:val>
                                            <p:strVal val="#ppt_x"/>
                                          </p:val>
                                        </p:tav>
                                      </p:tavLst>
                                    </p:anim>
                                    <p:anim calcmode="lin" valueType="num">
                                      <p:cBhvr additive="base">
                                        <p:cTn id="8" dur="500" fill="hold"/>
                                        <p:tgtEl>
                                          <p:spTgt spid="645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304800" y="228600"/>
            <a:ext cx="6248400" cy="457200"/>
          </a:xfrm>
          <a:prstGeom prst="rect">
            <a:avLst/>
          </a:prstGeom>
          <a:noFill/>
          <a:ln w="9525">
            <a:noFill/>
            <a:miter lim="800000"/>
            <a:headEnd/>
            <a:tailEnd/>
          </a:ln>
        </p:spPr>
        <p:txBody>
          <a:bodyPr>
            <a:spAutoFit/>
          </a:bodyPr>
          <a:lstStyle/>
          <a:p>
            <a:pPr algn="l">
              <a:spcBef>
                <a:spcPct val="50000"/>
              </a:spcBef>
            </a:pPr>
            <a:r>
              <a:rPr lang="en-US" sz="2400" u="none"/>
              <a:t>But first...</a:t>
            </a:r>
            <a:endParaRPr lang="en-US" u="none"/>
          </a:p>
        </p:txBody>
      </p:sp>
      <p:sp>
        <p:nvSpPr>
          <p:cNvPr id="46083" name="Text Box 3"/>
          <p:cNvSpPr txBox="1">
            <a:spLocks noChangeArrowheads="1"/>
          </p:cNvSpPr>
          <p:nvPr/>
        </p:nvSpPr>
        <p:spPr bwMode="auto">
          <a:xfrm>
            <a:off x="0" y="1143000"/>
            <a:ext cx="6858000" cy="7140575"/>
          </a:xfrm>
          <a:prstGeom prst="rect">
            <a:avLst/>
          </a:prstGeom>
          <a:noFill/>
          <a:ln w="9525">
            <a:noFill/>
            <a:miter lim="800000"/>
            <a:headEnd/>
            <a:tailEnd/>
          </a:ln>
        </p:spPr>
        <p:txBody>
          <a:bodyPr>
            <a:spAutoFit/>
          </a:bodyPr>
          <a:lstStyle/>
          <a:p>
            <a:pPr algn="l">
              <a:spcBef>
                <a:spcPct val="50000"/>
              </a:spcBef>
            </a:pPr>
            <a:r>
              <a:rPr lang="en-US" sz="1600" u="none"/>
              <a:t>             </a:t>
            </a:r>
            <a:r>
              <a:rPr lang="en-US" sz="2000" u="none"/>
              <a:t>A language for writing</a:t>
            </a:r>
            <a:endParaRPr lang="en-US" sz="1600" u="none"/>
          </a:p>
          <a:p>
            <a:pPr algn="l">
              <a:spcBef>
                <a:spcPct val="50000"/>
              </a:spcBef>
            </a:pPr>
            <a:endParaRPr lang="en-US" sz="1600" u="none"/>
          </a:p>
          <a:p>
            <a:pPr algn="l">
              <a:spcBef>
                <a:spcPct val="50000"/>
              </a:spcBef>
            </a:pPr>
            <a:r>
              <a:rPr lang="en-US" sz="1600" u="none"/>
              <a:t>	</a:t>
            </a:r>
            <a:r>
              <a:rPr lang="en-US" sz="2400" u="none"/>
              <a:t>THESIS</a:t>
            </a:r>
            <a:endParaRPr lang="en-US" sz="1600" u="none"/>
          </a:p>
          <a:p>
            <a:pPr algn="l">
              <a:spcBef>
                <a:spcPct val="50000"/>
              </a:spcBef>
            </a:pPr>
            <a:r>
              <a:rPr lang="en-US" sz="1600" u="none"/>
              <a:t>	          fact + opinion</a:t>
            </a:r>
          </a:p>
          <a:p>
            <a:pPr algn="l">
              <a:spcBef>
                <a:spcPct val="50000"/>
              </a:spcBef>
            </a:pPr>
            <a:r>
              <a:rPr lang="en-US" sz="1600" u="none"/>
              <a:t>	          CLAIM</a:t>
            </a:r>
          </a:p>
          <a:p>
            <a:pPr algn="l">
              <a:spcBef>
                <a:spcPct val="50000"/>
              </a:spcBef>
            </a:pPr>
            <a:r>
              <a:rPr lang="en-US" sz="1600" u="none"/>
              <a:t>	          assertion</a:t>
            </a:r>
          </a:p>
          <a:p>
            <a:pPr algn="l">
              <a:spcBef>
                <a:spcPct val="50000"/>
              </a:spcBef>
            </a:pPr>
            <a:r>
              <a:rPr lang="en-US" sz="1600" u="none"/>
              <a:t>	          position</a:t>
            </a:r>
          </a:p>
          <a:p>
            <a:pPr algn="l">
              <a:spcBef>
                <a:spcPct val="50000"/>
              </a:spcBef>
            </a:pPr>
            <a:endParaRPr lang="en-US" sz="1600" u="none"/>
          </a:p>
          <a:p>
            <a:pPr algn="l">
              <a:spcBef>
                <a:spcPct val="50000"/>
              </a:spcBef>
            </a:pPr>
            <a:r>
              <a:rPr lang="en-US" sz="1600" u="none"/>
              <a:t>	</a:t>
            </a:r>
            <a:r>
              <a:rPr lang="en-US" sz="2400" u="none"/>
              <a:t>CONCRETE DETAIL</a:t>
            </a:r>
            <a:endParaRPr lang="en-US" sz="1600" u="none"/>
          </a:p>
          <a:p>
            <a:pPr algn="l">
              <a:spcBef>
                <a:spcPct val="50000"/>
              </a:spcBef>
            </a:pPr>
            <a:r>
              <a:rPr lang="en-US" sz="1600" u="none"/>
              <a:t>	          a fact or quotation that supports the THESIS</a:t>
            </a:r>
          </a:p>
          <a:p>
            <a:pPr algn="l">
              <a:spcBef>
                <a:spcPct val="50000"/>
              </a:spcBef>
            </a:pPr>
            <a:endParaRPr lang="en-US" sz="1600" u="none"/>
          </a:p>
          <a:p>
            <a:pPr algn="l">
              <a:spcBef>
                <a:spcPct val="50000"/>
              </a:spcBef>
            </a:pPr>
            <a:r>
              <a:rPr lang="en-US" sz="1600" u="none"/>
              <a:t>	</a:t>
            </a:r>
            <a:r>
              <a:rPr lang="en-US" sz="2400" u="none"/>
              <a:t>COMMENTARY</a:t>
            </a:r>
            <a:endParaRPr lang="en-US" sz="1600" u="none"/>
          </a:p>
          <a:p>
            <a:pPr algn="l">
              <a:spcBef>
                <a:spcPct val="50000"/>
              </a:spcBef>
            </a:pPr>
            <a:r>
              <a:rPr lang="en-US" sz="1600" u="none"/>
              <a:t>	          explanation</a:t>
            </a:r>
          </a:p>
          <a:p>
            <a:pPr algn="l">
              <a:spcBef>
                <a:spcPct val="50000"/>
              </a:spcBef>
            </a:pPr>
            <a:r>
              <a:rPr lang="en-US" sz="1600" u="none"/>
              <a:t>	           </a:t>
            </a:r>
            <a:r>
              <a:rPr lang="en-US" sz="1600" i="1" u="none"/>
              <a:t>H</a:t>
            </a:r>
            <a:r>
              <a:rPr lang="en-US" sz="2000" i="1" u="none"/>
              <a:t>ow</a:t>
            </a:r>
            <a:r>
              <a:rPr lang="en-US" sz="1600" u="none"/>
              <a:t> does the CONCRETE DETAIL support the THESIS?</a:t>
            </a:r>
          </a:p>
          <a:p>
            <a:pPr algn="l">
              <a:spcBef>
                <a:spcPct val="50000"/>
              </a:spcBef>
            </a:pPr>
            <a:endParaRPr lang="en-US" sz="1600" u="none"/>
          </a:p>
          <a:p>
            <a:pPr algn="l">
              <a:spcBef>
                <a:spcPct val="50000"/>
              </a:spcBef>
            </a:pPr>
            <a:r>
              <a:rPr lang="en-US" sz="1600" u="none"/>
              <a:t>	</a:t>
            </a:r>
            <a:r>
              <a:rPr lang="en-US" sz="2400" u="none"/>
              <a:t>CONCLUSION</a:t>
            </a:r>
          </a:p>
          <a:p>
            <a:pPr algn="l">
              <a:spcBef>
                <a:spcPct val="50000"/>
              </a:spcBef>
            </a:pPr>
            <a:r>
              <a:rPr lang="en-US" sz="1600" u="none"/>
              <a:t>	          It… well… </a:t>
            </a:r>
            <a:r>
              <a:rPr lang="en-US" sz="1600" i="1" u="none"/>
              <a:t>concludes</a:t>
            </a:r>
            <a:r>
              <a:rPr lang="en-US" sz="1600" u="none"/>
              <a:t>.</a:t>
            </a:r>
          </a:p>
        </p:txBody>
      </p:sp>
    </p:spTree>
  </p:cSld>
  <p:clrMapOvr>
    <a:masterClrMapping/>
  </p:clrMapOvr>
  <p:transition>
    <p:cover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3"/>
          <p:cNvSpPr txBox="1">
            <a:spLocks noChangeArrowheads="1"/>
          </p:cNvSpPr>
          <p:nvPr/>
        </p:nvSpPr>
        <p:spPr bwMode="auto">
          <a:xfrm>
            <a:off x="0" y="685800"/>
            <a:ext cx="6858000" cy="641350"/>
          </a:xfrm>
          <a:prstGeom prst="rect">
            <a:avLst/>
          </a:prstGeom>
          <a:noFill/>
          <a:ln w="9525">
            <a:noFill/>
            <a:miter lim="800000"/>
            <a:headEnd/>
            <a:tailEnd/>
          </a:ln>
        </p:spPr>
        <p:txBody>
          <a:bodyPr>
            <a:spAutoFit/>
          </a:bodyPr>
          <a:lstStyle/>
          <a:p>
            <a:pPr algn="l">
              <a:spcBef>
                <a:spcPct val="50000"/>
              </a:spcBef>
            </a:pPr>
            <a:r>
              <a:rPr lang="en-US" sz="2400" u="none"/>
              <a:t>     </a:t>
            </a:r>
            <a:r>
              <a:rPr lang="en-US" u="none"/>
              <a:t>Hey!   I thought of a quotation!</a:t>
            </a:r>
            <a:endParaRPr lang="en-US" sz="1800" u="none"/>
          </a:p>
        </p:txBody>
      </p:sp>
      <p:sp>
        <p:nvSpPr>
          <p:cNvPr id="110596" name="Text Box 4"/>
          <p:cNvSpPr txBox="1">
            <a:spLocks noChangeArrowheads="1"/>
          </p:cNvSpPr>
          <p:nvPr/>
        </p:nvSpPr>
        <p:spPr bwMode="auto">
          <a:xfrm>
            <a:off x="533400" y="5029200"/>
            <a:ext cx="6172200" cy="1692275"/>
          </a:xfrm>
          <a:prstGeom prst="rect">
            <a:avLst/>
          </a:prstGeom>
          <a:noFill/>
          <a:ln w="9525">
            <a:noFill/>
            <a:miter lim="800000"/>
            <a:headEnd/>
            <a:tailEnd/>
          </a:ln>
        </p:spPr>
        <p:txBody>
          <a:bodyPr>
            <a:spAutoFit/>
          </a:bodyPr>
          <a:lstStyle/>
          <a:p>
            <a:pPr algn="l">
              <a:spcBef>
                <a:spcPct val="50000"/>
              </a:spcBef>
            </a:pPr>
            <a:endParaRPr lang="en-US" sz="1800" u="none"/>
          </a:p>
          <a:p>
            <a:pPr algn="l">
              <a:spcBef>
                <a:spcPct val="50000"/>
              </a:spcBef>
            </a:pPr>
            <a:r>
              <a:rPr lang="en-US" sz="2400" u="none">
                <a:latin typeface="Arial" charset="0"/>
              </a:rPr>
              <a:t>“An awful lot of people mistake their opinions for facts.”</a:t>
            </a:r>
            <a:endParaRPr lang="en-US" sz="1800" u="none"/>
          </a:p>
          <a:p>
            <a:pPr algn="l">
              <a:spcBef>
                <a:spcPct val="50000"/>
              </a:spcBef>
            </a:pPr>
            <a:r>
              <a:rPr lang="en-US" sz="1800" u="none"/>
              <a:t>				I said that.</a:t>
            </a:r>
          </a:p>
        </p:txBody>
      </p:sp>
      <p:sp>
        <p:nvSpPr>
          <p:cNvPr id="47108" name="Text Box 5"/>
          <p:cNvSpPr txBox="1">
            <a:spLocks noChangeArrowheads="1"/>
          </p:cNvSpPr>
          <p:nvPr/>
        </p:nvSpPr>
        <p:spPr bwMode="auto">
          <a:xfrm>
            <a:off x="533400" y="1905000"/>
            <a:ext cx="5867400" cy="885825"/>
          </a:xfrm>
          <a:prstGeom prst="rect">
            <a:avLst/>
          </a:prstGeom>
          <a:noFill/>
          <a:ln w="9525">
            <a:noFill/>
            <a:miter lim="800000"/>
            <a:headEnd/>
            <a:tailEnd/>
          </a:ln>
        </p:spPr>
        <p:txBody>
          <a:bodyPr>
            <a:spAutoFit/>
          </a:bodyPr>
          <a:lstStyle/>
          <a:p>
            <a:pPr algn="l">
              <a:spcBef>
                <a:spcPts val="500"/>
              </a:spcBef>
              <a:spcAft>
                <a:spcPts val="500"/>
              </a:spcAft>
            </a:pPr>
            <a:r>
              <a:rPr lang="en-US" sz="2400" u="none">
                <a:latin typeface="Arial" charset="0"/>
              </a:rPr>
              <a:t>“How many legs does a dog have if you count his tail as a leg?”</a:t>
            </a:r>
            <a:r>
              <a:rPr lang="en-US" sz="2400" b="0">
                <a:solidFill>
                  <a:srgbClr val="0000FF"/>
                </a:solidFill>
                <a:hlinkClick r:id="rId5"/>
              </a:rPr>
              <a:t> </a:t>
            </a:r>
            <a:endParaRPr lang="en-US" sz="1800" u="none"/>
          </a:p>
        </p:txBody>
      </p:sp>
      <p:sp>
        <p:nvSpPr>
          <p:cNvPr id="110599" name="Text Box 7"/>
          <p:cNvSpPr txBox="1">
            <a:spLocks noChangeArrowheads="1"/>
          </p:cNvSpPr>
          <p:nvPr/>
        </p:nvSpPr>
        <p:spPr bwMode="auto">
          <a:xfrm>
            <a:off x="533400" y="3048000"/>
            <a:ext cx="5867400" cy="1235075"/>
          </a:xfrm>
          <a:prstGeom prst="rect">
            <a:avLst/>
          </a:prstGeom>
          <a:noFill/>
          <a:ln w="9525">
            <a:noFill/>
            <a:miter lim="800000"/>
            <a:headEnd/>
            <a:tailEnd/>
          </a:ln>
        </p:spPr>
        <p:txBody>
          <a:bodyPr>
            <a:spAutoFit/>
          </a:bodyPr>
          <a:lstStyle/>
          <a:p>
            <a:pPr algn="l">
              <a:spcBef>
                <a:spcPct val="50000"/>
              </a:spcBef>
            </a:pPr>
            <a:r>
              <a:rPr lang="en-US" sz="2400" u="none">
                <a:latin typeface="Arial" charset="0"/>
              </a:rPr>
              <a:t>“Four.  You can call a tail a leg if you want to, but that doesn’t make it a leg.”</a:t>
            </a:r>
          </a:p>
          <a:p>
            <a:pPr algn="l">
              <a:spcBef>
                <a:spcPct val="50000"/>
              </a:spcBef>
            </a:pPr>
            <a:r>
              <a:rPr lang="en-US" sz="1800" u="none"/>
              <a:t>			Abraham Lincoln said that.</a:t>
            </a:r>
          </a:p>
        </p:txBody>
      </p:sp>
    </p:spTree>
  </p:cSld>
  <p:clrMapOvr>
    <a:masterClrMapping/>
  </p:clrMapOvr>
  <p:transition>
    <p:zoom/>
    <p:sndAc>
      <p:stSnd>
        <p:snd r:embed="rId2" name="LASE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0599">
                                            <p:txEl>
                                              <p:pRg st="0" end="0"/>
                                            </p:txEl>
                                          </p:spTgt>
                                        </p:tgtEl>
                                        <p:attrNameLst>
                                          <p:attrName>style.visibility</p:attrName>
                                        </p:attrNameLst>
                                      </p:cBhvr>
                                      <p:to>
                                        <p:strVal val="visible"/>
                                      </p:to>
                                    </p:set>
                                    <p:anim calcmode="lin" valueType="num">
                                      <p:cBhvr additive="base">
                                        <p:cTn id="7" dur="500" fill="hold"/>
                                        <p:tgtEl>
                                          <p:spTgt spid="1105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05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0599">
                                            <p:txEl>
                                              <p:pRg st="1" end="1"/>
                                            </p:txEl>
                                          </p:spTgt>
                                        </p:tgtEl>
                                        <p:attrNameLst>
                                          <p:attrName>style.visibility</p:attrName>
                                        </p:attrNameLst>
                                      </p:cBhvr>
                                      <p:to>
                                        <p:strVal val="visible"/>
                                      </p:to>
                                    </p:set>
                                    <p:anim calcmode="lin" valueType="num">
                                      <p:cBhvr additive="base">
                                        <p:cTn id="13" dur="500" fill="hold"/>
                                        <p:tgtEl>
                                          <p:spTgt spid="1105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059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10596"/>
                                        </p:tgtEl>
                                        <p:attrNameLst>
                                          <p:attrName>style.visibility</p:attrName>
                                        </p:attrNameLst>
                                      </p:cBhvr>
                                      <p:to>
                                        <p:strVal val="visible"/>
                                      </p:to>
                                    </p:set>
                                    <p:animEffect transition="in" filter="wipe(down)">
                                      <p:cBhvr>
                                        <p:cTn id="19" dur="500"/>
                                        <p:tgtEl>
                                          <p:spTgt spid="110596"/>
                                        </p:tgtEl>
                                      </p:cBhvr>
                                    </p:animEffect>
                                  </p:childTnLst>
                                  <p:subTnLst>
                                    <p:audio>
                                      <p:cMediaNode>
                                        <p:cTn display="0" masterRel="sameClick">
                                          <p:stCondLst>
                                            <p:cond evt="begin" delay="0">
                                              <p:tn val="17"/>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6" grpId="0" autoUpdateAnimBg="0"/>
      <p:bldP spid="11059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Text Box 2"/>
          <p:cNvSpPr txBox="1">
            <a:spLocks noChangeArrowheads="1"/>
          </p:cNvSpPr>
          <p:nvPr/>
        </p:nvSpPr>
        <p:spPr bwMode="auto">
          <a:xfrm>
            <a:off x="0" y="381000"/>
            <a:ext cx="6858000" cy="641350"/>
          </a:xfrm>
          <a:prstGeom prst="rect">
            <a:avLst/>
          </a:prstGeom>
          <a:noFill/>
          <a:ln w="9525">
            <a:noFill/>
            <a:miter lim="800000"/>
            <a:headEnd/>
            <a:tailEnd/>
          </a:ln>
        </p:spPr>
        <p:txBody>
          <a:bodyPr>
            <a:spAutoFit/>
          </a:bodyPr>
          <a:lstStyle/>
          <a:p>
            <a:pPr algn="ctr">
              <a:spcBef>
                <a:spcPct val="50000"/>
              </a:spcBef>
            </a:pPr>
            <a:r>
              <a:rPr lang="en-US" u="none"/>
              <a:t>THE PIZZA STORY</a:t>
            </a:r>
          </a:p>
        </p:txBody>
      </p:sp>
      <p:pic>
        <p:nvPicPr>
          <p:cNvPr id="212996" name="Picture 4"/>
          <p:cNvPicPr>
            <a:picLocks noChangeAspect="1" noChangeArrowheads="1"/>
          </p:cNvPicPr>
          <p:nvPr/>
        </p:nvPicPr>
        <p:blipFill>
          <a:blip r:embed="rId5" cstate="print"/>
          <a:srcRect/>
          <a:stretch>
            <a:fillRect/>
          </a:stretch>
        </p:blipFill>
        <p:spPr bwMode="auto">
          <a:xfrm>
            <a:off x="1219200" y="1022350"/>
            <a:ext cx="4800600" cy="2406650"/>
          </a:xfrm>
          <a:prstGeom prst="rect">
            <a:avLst/>
          </a:prstGeom>
          <a:noFill/>
          <a:ln w="9525">
            <a:noFill/>
            <a:miter lim="800000"/>
            <a:headEnd/>
            <a:tailEnd/>
          </a:ln>
        </p:spPr>
      </p:pic>
      <p:sp>
        <p:nvSpPr>
          <p:cNvPr id="212999" name="Text Box 7"/>
          <p:cNvSpPr txBox="1">
            <a:spLocks noChangeArrowheads="1"/>
          </p:cNvSpPr>
          <p:nvPr/>
        </p:nvSpPr>
        <p:spPr bwMode="auto">
          <a:xfrm>
            <a:off x="381000" y="3581400"/>
            <a:ext cx="6172200" cy="5980113"/>
          </a:xfrm>
          <a:prstGeom prst="rect">
            <a:avLst/>
          </a:prstGeom>
          <a:noFill/>
          <a:ln w="9525">
            <a:noFill/>
            <a:miter lim="800000"/>
            <a:headEnd/>
            <a:tailEnd/>
          </a:ln>
        </p:spPr>
        <p:txBody>
          <a:bodyPr>
            <a:spAutoFit/>
          </a:bodyPr>
          <a:lstStyle/>
          <a:p>
            <a:pPr algn="l">
              <a:lnSpc>
                <a:spcPct val="80000"/>
              </a:lnSpc>
              <a:spcBef>
                <a:spcPct val="50000"/>
              </a:spcBef>
            </a:pPr>
            <a:r>
              <a:rPr lang="en-US" sz="1800" u="none"/>
              <a:t>	In approaching school writing this way, one of the most crucial steps is practice in distinguishing fact from opinion or inference.</a:t>
            </a:r>
          </a:p>
          <a:p>
            <a:pPr algn="l">
              <a:lnSpc>
                <a:spcPct val="80000"/>
              </a:lnSpc>
              <a:spcBef>
                <a:spcPct val="50000"/>
              </a:spcBef>
            </a:pPr>
            <a:r>
              <a:rPr lang="en-US" sz="1800" u="none"/>
              <a:t>	I learned this one day as my students returned from lunch.  I asked them what the cafeteria had served, and they told me “pizza!”  I saw my opportunity.</a:t>
            </a:r>
          </a:p>
          <a:p>
            <a:pPr algn="l">
              <a:lnSpc>
                <a:spcPct val="40000"/>
              </a:lnSpc>
              <a:spcBef>
                <a:spcPct val="50000"/>
              </a:spcBef>
            </a:pPr>
            <a:r>
              <a:rPr lang="en-US" sz="1800" u="none"/>
              <a:t>	“And how was it?”</a:t>
            </a:r>
          </a:p>
          <a:p>
            <a:pPr algn="l">
              <a:lnSpc>
                <a:spcPct val="40000"/>
              </a:lnSpc>
              <a:spcBef>
                <a:spcPct val="50000"/>
              </a:spcBef>
            </a:pPr>
            <a:r>
              <a:rPr lang="en-US" sz="1800" u="none"/>
              <a:t>	“Good!”</a:t>
            </a:r>
          </a:p>
          <a:p>
            <a:pPr algn="l">
              <a:lnSpc>
                <a:spcPct val="90000"/>
              </a:lnSpc>
              <a:spcBef>
                <a:spcPct val="50000"/>
              </a:spcBef>
            </a:pPr>
            <a:r>
              <a:rPr lang="en-US" sz="1800" u="none"/>
              <a:t>	“Why?” I asked, hoping to build a simple defense of their “thesis.”</a:t>
            </a:r>
          </a:p>
          <a:p>
            <a:pPr algn="l">
              <a:lnSpc>
                <a:spcPct val="60000"/>
              </a:lnSpc>
              <a:spcBef>
                <a:spcPct val="50000"/>
              </a:spcBef>
            </a:pPr>
            <a:r>
              <a:rPr lang="en-US" sz="1800" u="none"/>
              <a:t>	“’Cause we like it.”</a:t>
            </a:r>
          </a:p>
          <a:p>
            <a:pPr algn="l">
              <a:lnSpc>
                <a:spcPct val="60000"/>
              </a:lnSpc>
              <a:spcBef>
                <a:spcPct val="50000"/>
              </a:spcBef>
            </a:pPr>
            <a:r>
              <a:rPr lang="en-US" sz="1800" u="none"/>
              <a:t>	“Why?” I continued, undaunted.</a:t>
            </a:r>
          </a:p>
          <a:p>
            <a:pPr algn="l">
              <a:lnSpc>
                <a:spcPct val="60000"/>
              </a:lnSpc>
              <a:spcBef>
                <a:spcPct val="50000"/>
              </a:spcBef>
            </a:pPr>
            <a:r>
              <a:rPr lang="en-US" sz="1800" u="none"/>
              <a:t>	“’Cause it’s good!”</a:t>
            </a:r>
          </a:p>
          <a:p>
            <a:pPr algn="l">
              <a:lnSpc>
                <a:spcPct val="60000"/>
              </a:lnSpc>
              <a:spcBef>
                <a:spcPct val="50000"/>
              </a:spcBef>
            </a:pPr>
            <a:r>
              <a:rPr lang="en-US" sz="1800" u="none"/>
              <a:t>	“Why?”</a:t>
            </a:r>
          </a:p>
          <a:p>
            <a:pPr algn="l">
              <a:lnSpc>
                <a:spcPct val="60000"/>
              </a:lnSpc>
              <a:spcBef>
                <a:spcPct val="50000"/>
              </a:spcBef>
            </a:pPr>
            <a:r>
              <a:rPr lang="en-US" sz="1800" u="none"/>
              <a:t>	‘’Cause it’s our favorite.”</a:t>
            </a:r>
          </a:p>
          <a:p>
            <a:pPr algn="l">
              <a:lnSpc>
                <a:spcPct val="60000"/>
              </a:lnSpc>
              <a:spcBef>
                <a:spcPct val="50000"/>
              </a:spcBef>
            </a:pPr>
            <a:r>
              <a:rPr lang="en-US" sz="1800" u="none"/>
              <a:t>	“WHY?”</a:t>
            </a:r>
          </a:p>
          <a:p>
            <a:pPr algn="l">
              <a:lnSpc>
                <a:spcPct val="60000"/>
              </a:lnSpc>
              <a:spcBef>
                <a:spcPct val="50000"/>
              </a:spcBef>
            </a:pPr>
            <a:r>
              <a:rPr lang="en-US" sz="1800" u="none"/>
              <a:t>	“’Cause we LIK E IT.”</a:t>
            </a:r>
          </a:p>
          <a:p>
            <a:pPr algn="l">
              <a:lnSpc>
                <a:spcPct val="60000"/>
              </a:lnSpc>
              <a:spcBef>
                <a:spcPct val="50000"/>
              </a:spcBef>
            </a:pPr>
            <a:r>
              <a:rPr lang="en-US" sz="1800" u="none"/>
              <a:t>	“WHY?”</a:t>
            </a:r>
          </a:p>
          <a:p>
            <a:pPr algn="l">
              <a:lnSpc>
                <a:spcPct val="60000"/>
              </a:lnSpc>
              <a:spcBef>
                <a:spcPct val="50000"/>
              </a:spcBef>
            </a:pPr>
            <a:r>
              <a:rPr lang="en-US" sz="1800" u="none"/>
              <a:t>	“’CAUSE IT’S GOOD!”</a:t>
            </a:r>
          </a:p>
          <a:p>
            <a:pPr algn="l">
              <a:lnSpc>
                <a:spcPct val="80000"/>
              </a:lnSpc>
              <a:spcBef>
                <a:spcPct val="50000"/>
              </a:spcBef>
            </a:pPr>
            <a:r>
              <a:rPr lang="en-US" sz="1800" u="none"/>
              <a:t>	</a:t>
            </a:r>
          </a:p>
          <a:p>
            <a:pPr algn="l">
              <a:lnSpc>
                <a:spcPct val="30000"/>
              </a:lnSpc>
              <a:spcBef>
                <a:spcPct val="50000"/>
              </a:spcBef>
            </a:pPr>
            <a:endParaRPr lang="en-US" sz="1800" u="none"/>
          </a:p>
        </p:txBody>
      </p:sp>
    </p:spTree>
  </p:cSld>
  <p:clrMapOvr>
    <a:masterClrMapping/>
  </p:clrMapOvr>
  <p:transition>
    <p:pull dir="ru"/>
    <p:sndAc>
      <p:stSnd>
        <p:snd r:embed="rId2" name="WHOO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12994"/>
                                        </p:tgtEl>
                                        <p:attrNameLst>
                                          <p:attrName>style.visibility</p:attrName>
                                        </p:attrNameLst>
                                      </p:cBhvr>
                                      <p:to>
                                        <p:strVal val="visible"/>
                                      </p:to>
                                    </p:set>
                                    <p:anim calcmode="lin" valueType="num">
                                      <p:cBhvr additive="base">
                                        <p:cTn id="7" dur="500" fill="hold"/>
                                        <p:tgtEl>
                                          <p:spTgt spid="212994"/>
                                        </p:tgtEl>
                                        <p:attrNameLst>
                                          <p:attrName>ppt_x</p:attrName>
                                        </p:attrNameLst>
                                      </p:cBhvr>
                                      <p:tavLst>
                                        <p:tav tm="0">
                                          <p:val>
                                            <p:strVal val="#ppt_x"/>
                                          </p:val>
                                        </p:tav>
                                        <p:tav tm="100000">
                                          <p:val>
                                            <p:strVal val="#ppt_x"/>
                                          </p:val>
                                        </p:tav>
                                      </p:tavLst>
                                    </p:anim>
                                    <p:anim calcmode="lin" valueType="num">
                                      <p:cBhvr additive="base">
                                        <p:cTn id="8" dur="500" fill="hold"/>
                                        <p:tgtEl>
                                          <p:spTgt spid="21299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applaus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2996"/>
                                        </p:tgtEl>
                                        <p:attrNameLst>
                                          <p:attrName>style.visibility</p:attrName>
                                        </p:attrNameLst>
                                      </p:cBhvr>
                                      <p:to>
                                        <p:strVal val="visible"/>
                                      </p:to>
                                    </p:set>
                                    <p:anim calcmode="lin" valueType="num">
                                      <p:cBhvr additive="base">
                                        <p:cTn id="13" dur="500" fill="hold"/>
                                        <p:tgtEl>
                                          <p:spTgt spid="212996"/>
                                        </p:tgtEl>
                                        <p:attrNameLst>
                                          <p:attrName>ppt_x</p:attrName>
                                        </p:attrNameLst>
                                      </p:cBhvr>
                                      <p:tavLst>
                                        <p:tav tm="0">
                                          <p:val>
                                            <p:strVal val="#ppt_x"/>
                                          </p:val>
                                        </p:tav>
                                        <p:tav tm="100000">
                                          <p:val>
                                            <p:strVal val="#ppt_x"/>
                                          </p:val>
                                        </p:tav>
                                      </p:tavLst>
                                    </p:anim>
                                    <p:anim calcmode="lin" valueType="num">
                                      <p:cBhvr additive="base">
                                        <p:cTn id="14" dur="500" fill="hold"/>
                                        <p:tgtEl>
                                          <p:spTgt spid="21299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cheers.wav"/>
                                        </p:tgtEl>
                                      </p:cMediaNode>
                                    </p:audio>
                                  </p:subTnLst>
                                </p:cTn>
                              </p:par>
                            </p:childTnLst>
                          </p:cTn>
                        </p:par>
                      </p:childTnLst>
                    </p:cTn>
                  </p:par>
                  <p:par>
                    <p:cTn id="15" fill="hold">
                      <p:stCondLst>
                        <p:cond delay="indefinite"/>
                      </p:stCondLst>
                      <p:childTnLst>
                        <p:par>
                          <p:cTn id="16" fill="hold">
                            <p:stCondLst>
                              <p:cond delay="0"/>
                            </p:stCondLst>
                            <p:childTnLst>
                              <p:par>
                                <p:cTn id="17" presetID="4" presetClass="entr" presetSubtype="32" fill="hold" grpId="0" nodeType="clickEffect">
                                  <p:stCondLst>
                                    <p:cond delay="0"/>
                                  </p:stCondLst>
                                  <p:childTnLst>
                                    <p:set>
                                      <p:cBhvr>
                                        <p:cTn id="18" dur="1" fill="hold">
                                          <p:stCondLst>
                                            <p:cond delay="0"/>
                                          </p:stCondLst>
                                        </p:cTn>
                                        <p:tgtEl>
                                          <p:spTgt spid="212999"/>
                                        </p:tgtEl>
                                        <p:attrNameLst>
                                          <p:attrName>style.visibility</p:attrName>
                                        </p:attrNameLst>
                                      </p:cBhvr>
                                      <p:to>
                                        <p:strVal val="visible"/>
                                      </p:to>
                                    </p:set>
                                    <p:animEffect transition="in" filter="box(out)">
                                      <p:cBhvr>
                                        <p:cTn id="19" dur="500"/>
                                        <p:tgtEl>
                                          <p:spTgt spid="212999"/>
                                        </p:tgtEl>
                                      </p:cBhvr>
                                    </p:animEffect>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4" grpId="0" autoUpdateAnimBg="0"/>
      <p:bldP spid="212999"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Text Box 1027"/>
          <p:cNvSpPr txBox="1">
            <a:spLocks noChangeArrowheads="1"/>
          </p:cNvSpPr>
          <p:nvPr/>
        </p:nvSpPr>
        <p:spPr bwMode="auto">
          <a:xfrm>
            <a:off x="609600" y="2209800"/>
            <a:ext cx="4724400" cy="457200"/>
          </a:xfrm>
          <a:prstGeom prst="rect">
            <a:avLst/>
          </a:prstGeom>
          <a:noFill/>
          <a:ln w="9525">
            <a:noFill/>
            <a:miter lim="800000"/>
            <a:headEnd/>
            <a:tailEnd/>
          </a:ln>
        </p:spPr>
        <p:txBody>
          <a:bodyPr>
            <a:spAutoFit/>
          </a:bodyPr>
          <a:lstStyle/>
          <a:p>
            <a:pPr algn="l">
              <a:spcBef>
                <a:spcPct val="50000"/>
              </a:spcBef>
            </a:pPr>
            <a:r>
              <a:rPr lang="en-US" sz="2400" u="none"/>
              <a:t>We usually start with a question.</a:t>
            </a:r>
            <a:endParaRPr lang="en-US" sz="1800" u="none"/>
          </a:p>
        </p:txBody>
      </p:sp>
      <p:sp>
        <p:nvSpPr>
          <p:cNvPr id="121860" name="Text Box 1028"/>
          <p:cNvSpPr txBox="1">
            <a:spLocks noChangeArrowheads="1"/>
          </p:cNvSpPr>
          <p:nvPr/>
        </p:nvSpPr>
        <p:spPr bwMode="auto">
          <a:xfrm>
            <a:off x="0" y="3276600"/>
            <a:ext cx="6858000" cy="701675"/>
          </a:xfrm>
          <a:prstGeom prst="rect">
            <a:avLst/>
          </a:prstGeom>
          <a:noFill/>
          <a:ln w="9525">
            <a:noFill/>
            <a:miter lim="800000"/>
            <a:headEnd/>
            <a:tailEnd/>
          </a:ln>
        </p:spPr>
        <p:txBody>
          <a:bodyPr>
            <a:spAutoFit/>
          </a:bodyPr>
          <a:lstStyle/>
          <a:p>
            <a:pPr algn="l">
              <a:spcBef>
                <a:spcPct val="50000"/>
              </a:spcBef>
            </a:pPr>
            <a:r>
              <a:rPr lang="en-US" sz="2000" u="none"/>
              <a:t>	How was your lunch?</a:t>
            </a:r>
            <a:br>
              <a:rPr lang="en-US" sz="2000" u="none"/>
            </a:br>
            <a:r>
              <a:rPr lang="en-US" sz="2000" u="none"/>
              <a:t>		(the pizza story)</a:t>
            </a:r>
            <a:endParaRPr lang="en-US" sz="2800" u="none"/>
          </a:p>
        </p:txBody>
      </p:sp>
      <p:sp>
        <p:nvSpPr>
          <p:cNvPr id="121862" name="Text Box 1030"/>
          <p:cNvSpPr txBox="1">
            <a:spLocks noChangeArrowheads="1"/>
          </p:cNvSpPr>
          <p:nvPr/>
        </p:nvSpPr>
        <p:spPr bwMode="auto">
          <a:xfrm>
            <a:off x="0" y="4251325"/>
            <a:ext cx="6858000" cy="396875"/>
          </a:xfrm>
          <a:prstGeom prst="rect">
            <a:avLst/>
          </a:prstGeom>
          <a:noFill/>
          <a:ln w="9525">
            <a:noFill/>
            <a:miter lim="800000"/>
            <a:headEnd/>
            <a:tailEnd/>
          </a:ln>
        </p:spPr>
        <p:txBody>
          <a:bodyPr>
            <a:spAutoFit/>
          </a:bodyPr>
          <a:lstStyle/>
          <a:p>
            <a:pPr algn="l">
              <a:spcBef>
                <a:spcPct val="50000"/>
              </a:spcBef>
            </a:pPr>
            <a:r>
              <a:rPr lang="en-US" sz="2000" u="none"/>
              <a:t>	Who is the greatest basketball player of all time?</a:t>
            </a:r>
            <a:endParaRPr lang="en-US" u="none"/>
          </a:p>
        </p:txBody>
      </p:sp>
      <p:sp>
        <p:nvSpPr>
          <p:cNvPr id="121863" name="Text Box 1031"/>
          <p:cNvSpPr txBox="1">
            <a:spLocks noChangeArrowheads="1"/>
          </p:cNvSpPr>
          <p:nvPr/>
        </p:nvSpPr>
        <p:spPr bwMode="auto">
          <a:xfrm>
            <a:off x="0" y="5105400"/>
            <a:ext cx="6858000" cy="396875"/>
          </a:xfrm>
          <a:prstGeom prst="rect">
            <a:avLst/>
          </a:prstGeom>
          <a:noFill/>
          <a:ln w="9525">
            <a:noFill/>
            <a:miter lim="800000"/>
            <a:headEnd/>
            <a:tailEnd/>
          </a:ln>
        </p:spPr>
        <p:txBody>
          <a:bodyPr>
            <a:spAutoFit/>
          </a:bodyPr>
          <a:lstStyle/>
          <a:p>
            <a:pPr algn="l">
              <a:spcBef>
                <a:spcPct val="50000"/>
              </a:spcBef>
            </a:pPr>
            <a:r>
              <a:rPr lang="en-US" sz="2000" u="none"/>
              <a:t>	Is this a good school?</a:t>
            </a:r>
          </a:p>
        </p:txBody>
      </p:sp>
      <p:sp>
        <p:nvSpPr>
          <p:cNvPr id="49158" name="Text Box 1035"/>
          <p:cNvSpPr txBox="1">
            <a:spLocks noChangeArrowheads="1"/>
          </p:cNvSpPr>
          <p:nvPr/>
        </p:nvSpPr>
        <p:spPr bwMode="auto">
          <a:xfrm>
            <a:off x="0" y="228600"/>
            <a:ext cx="6858000" cy="1311275"/>
          </a:xfrm>
          <a:prstGeom prst="rect">
            <a:avLst/>
          </a:prstGeom>
          <a:noFill/>
          <a:ln w="9525">
            <a:noFill/>
            <a:miter lim="800000"/>
            <a:headEnd/>
            <a:tailEnd/>
          </a:ln>
        </p:spPr>
        <p:txBody>
          <a:bodyPr>
            <a:spAutoFit/>
          </a:bodyPr>
          <a:lstStyle/>
          <a:p>
            <a:pPr algn="ctr">
              <a:spcBef>
                <a:spcPct val="50000"/>
              </a:spcBef>
            </a:pPr>
            <a:r>
              <a:rPr lang="en-US" sz="3200" u="none"/>
              <a:t>I could see we needed some practice.</a:t>
            </a:r>
          </a:p>
          <a:p>
            <a:pPr algn="ctr">
              <a:spcBef>
                <a:spcPct val="50000"/>
              </a:spcBef>
            </a:pPr>
            <a:r>
              <a:rPr lang="en-US" sz="3200" u="none"/>
              <a:t>FACT vs. OPINION</a:t>
            </a:r>
            <a:endParaRPr lang="en-US" u="none"/>
          </a:p>
        </p:txBody>
      </p:sp>
      <p:sp>
        <p:nvSpPr>
          <p:cNvPr id="121868" name="Text Box 1036"/>
          <p:cNvSpPr txBox="1">
            <a:spLocks noChangeArrowheads="1"/>
          </p:cNvSpPr>
          <p:nvPr/>
        </p:nvSpPr>
        <p:spPr bwMode="auto">
          <a:xfrm>
            <a:off x="1066800" y="7467600"/>
            <a:ext cx="4876800" cy="822325"/>
          </a:xfrm>
          <a:prstGeom prst="rect">
            <a:avLst/>
          </a:prstGeom>
          <a:noFill/>
          <a:ln w="9525">
            <a:noFill/>
            <a:miter lim="800000"/>
            <a:headEnd/>
            <a:tailEnd/>
          </a:ln>
        </p:spPr>
        <p:txBody>
          <a:bodyPr>
            <a:spAutoFit/>
          </a:bodyPr>
          <a:lstStyle/>
          <a:p>
            <a:pPr algn="ctr">
              <a:spcBef>
                <a:spcPct val="50000"/>
              </a:spcBef>
            </a:pPr>
            <a:r>
              <a:rPr lang="en-US" sz="2400" u="none">
                <a:solidFill>
                  <a:schemeClr val="accent2"/>
                </a:solidFill>
              </a:rPr>
              <a:t>Then we move on to some kind of prewrite.</a:t>
            </a:r>
            <a:endParaRPr lang="en-US" sz="2400" u="none"/>
          </a:p>
        </p:txBody>
      </p:sp>
      <p:sp>
        <p:nvSpPr>
          <p:cNvPr id="121869" name="Text Box 1037"/>
          <p:cNvSpPr txBox="1">
            <a:spLocks noChangeArrowheads="1"/>
          </p:cNvSpPr>
          <p:nvPr/>
        </p:nvSpPr>
        <p:spPr bwMode="auto">
          <a:xfrm>
            <a:off x="0" y="5791200"/>
            <a:ext cx="6858000" cy="822325"/>
          </a:xfrm>
          <a:prstGeom prst="rect">
            <a:avLst/>
          </a:prstGeom>
          <a:noFill/>
          <a:ln w="9525">
            <a:noFill/>
            <a:miter lim="800000"/>
            <a:headEnd/>
            <a:tailEnd/>
          </a:ln>
        </p:spPr>
        <p:txBody>
          <a:bodyPr>
            <a:spAutoFit/>
          </a:bodyPr>
          <a:lstStyle/>
          <a:p>
            <a:pPr algn="l">
              <a:spcBef>
                <a:spcPct val="50000"/>
              </a:spcBef>
            </a:pPr>
            <a:r>
              <a:rPr lang="en-US" sz="2400" u="none"/>
              <a:t>	If you could have any job in the world,  		what would it be?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1859"/>
                                        </p:tgtEl>
                                        <p:attrNameLst>
                                          <p:attrName>style.visibility</p:attrName>
                                        </p:attrNameLst>
                                      </p:cBhvr>
                                      <p:to>
                                        <p:strVal val="visible"/>
                                      </p:to>
                                    </p:set>
                                    <p:anim calcmode="lin" valueType="num">
                                      <p:cBhvr additive="base">
                                        <p:cTn id="7" dur="500" fill="hold"/>
                                        <p:tgtEl>
                                          <p:spTgt spid="121859"/>
                                        </p:tgtEl>
                                        <p:attrNameLst>
                                          <p:attrName>ppt_x</p:attrName>
                                        </p:attrNameLst>
                                      </p:cBhvr>
                                      <p:tavLst>
                                        <p:tav tm="0">
                                          <p:val>
                                            <p:strVal val="0-#ppt_w/2"/>
                                          </p:val>
                                        </p:tav>
                                        <p:tav tm="100000">
                                          <p:val>
                                            <p:strVal val="#ppt_x"/>
                                          </p:val>
                                        </p:tav>
                                      </p:tavLst>
                                    </p:anim>
                                    <p:anim calcmode="lin" valueType="num">
                                      <p:cBhvr additive="base">
                                        <p:cTn id="8" dur="500" fill="hold"/>
                                        <p:tgtEl>
                                          <p:spTgt spid="12185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opy of airplanefast2.wav"/>
                                        </p:tgtEl>
                                      </p:cMediaNode>
                                    </p:audio>
                                  </p:sub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21860"/>
                                        </p:tgtEl>
                                        <p:attrNameLst>
                                          <p:attrName>style.visibility</p:attrName>
                                        </p:attrNameLst>
                                      </p:cBhvr>
                                      <p:to>
                                        <p:strVal val="visible"/>
                                      </p:to>
                                    </p:set>
                                    <p:animEffect transition="in" filter="blinds(horizontal)">
                                      <p:cBhvr>
                                        <p:cTn id="13" dur="500"/>
                                        <p:tgtEl>
                                          <p:spTgt spid="121860"/>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21862"/>
                                        </p:tgtEl>
                                        <p:attrNameLst>
                                          <p:attrName>style.visibility</p:attrName>
                                        </p:attrNameLst>
                                      </p:cBhvr>
                                      <p:to>
                                        <p:strVal val="visible"/>
                                      </p:to>
                                    </p:set>
                                    <p:animEffect transition="in" filter="blinds(horizontal)">
                                      <p:cBhvr>
                                        <p:cTn id="18" dur="500"/>
                                        <p:tgtEl>
                                          <p:spTgt spid="121862"/>
                                        </p:tgtEl>
                                      </p:cBhvr>
                                    </p:animEffect>
                                  </p:childTnLst>
                                  <p:subTnLst>
                                    <p:audio>
                                      <p:cMediaNode>
                                        <p:cTn display="0" masterRel="sameClick">
                                          <p:stCondLst>
                                            <p:cond evt="begin" delay="0">
                                              <p:tn val="16"/>
                                            </p:cond>
                                          </p:stCondLst>
                                          <p:endCondLst>
                                            <p:cond evt="onStopAudio" delay="0">
                                              <p:tgtEl>
                                                <p:sldTgt/>
                                              </p:tgtEl>
                                            </p:cond>
                                          </p:endCondLst>
                                        </p:cTn>
                                        <p:tgtEl>
                                          <p:sndTgt r:embed="rId3" name="CAMERA.WAV"/>
                                        </p:tgtEl>
                                      </p:cMediaNode>
                                    </p:audio>
                                  </p:sub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21863"/>
                                        </p:tgtEl>
                                        <p:attrNameLst>
                                          <p:attrName>style.visibility</p:attrName>
                                        </p:attrNameLst>
                                      </p:cBhvr>
                                      <p:to>
                                        <p:strVal val="visible"/>
                                      </p:to>
                                    </p:set>
                                    <p:animEffect transition="in" filter="blinds(horizontal)">
                                      <p:cBhvr>
                                        <p:cTn id="23" dur="500"/>
                                        <p:tgtEl>
                                          <p:spTgt spid="121863"/>
                                        </p:tgtEl>
                                      </p:cBhvr>
                                    </p:animEffect>
                                  </p:childTnLst>
                                  <p:subTnLst>
                                    <p:audio>
                                      <p:cMediaNode>
                                        <p:cTn display="0" masterRel="sameClick">
                                          <p:stCondLst>
                                            <p:cond evt="begin" delay="0">
                                              <p:tn val="21"/>
                                            </p:cond>
                                          </p:stCondLst>
                                          <p:endCondLst>
                                            <p:cond evt="onStopAudio" delay="0">
                                              <p:tgtEl>
                                                <p:sldTgt/>
                                              </p:tgtEl>
                                            </p:cond>
                                          </p:endCondLst>
                                        </p:cTn>
                                        <p:tgtEl>
                                          <p:sndTgt r:embed="rId3" name="CAMERA.WAV"/>
                                        </p:tgtEl>
                                      </p:cMediaNode>
                                    </p:audio>
                                  </p:sub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21869"/>
                                        </p:tgtEl>
                                        <p:attrNameLst>
                                          <p:attrName>style.visibility</p:attrName>
                                        </p:attrNameLst>
                                      </p:cBhvr>
                                      <p:to>
                                        <p:strVal val="visible"/>
                                      </p:to>
                                    </p:set>
                                    <p:animEffect transition="in" filter="blinds(horizontal)">
                                      <p:cBhvr>
                                        <p:cTn id="28" dur="500"/>
                                        <p:tgtEl>
                                          <p:spTgt spid="121869"/>
                                        </p:tgtEl>
                                      </p:cBhvr>
                                    </p:animEffect>
                                  </p:childTnLst>
                                  <p:subTnLst>
                                    <p:audio>
                                      <p:cMediaNode>
                                        <p:cTn display="0" masterRel="sameClick">
                                          <p:stCondLst>
                                            <p:cond evt="begin" delay="0">
                                              <p:tn val="26"/>
                                            </p:cond>
                                          </p:stCondLst>
                                          <p:endCondLst>
                                            <p:cond evt="onStopAudio" delay="0">
                                              <p:tgtEl>
                                                <p:sldTgt/>
                                              </p:tgtEl>
                                            </p:cond>
                                          </p:endCondLst>
                                        </p:cTn>
                                        <p:tgtEl>
                                          <p:sndTgt r:embed="rId3" name="CAMERA.WAV"/>
                                        </p:tgtEl>
                                      </p:cMediaNode>
                                    </p:audio>
                                  </p:sub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1868"/>
                                        </p:tgtEl>
                                        <p:attrNameLst>
                                          <p:attrName>style.visibility</p:attrName>
                                        </p:attrNameLst>
                                      </p:cBhvr>
                                      <p:to>
                                        <p:strVal val="visible"/>
                                      </p:to>
                                    </p:set>
                                    <p:anim calcmode="lin" valueType="num">
                                      <p:cBhvr additive="base">
                                        <p:cTn id="33" dur="500" fill="hold"/>
                                        <p:tgtEl>
                                          <p:spTgt spid="121868"/>
                                        </p:tgtEl>
                                        <p:attrNameLst>
                                          <p:attrName>ppt_x</p:attrName>
                                        </p:attrNameLst>
                                      </p:cBhvr>
                                      <p:tavLst>
                                        <p:tav tm="0">
                                          <p:val>
                                            <p:strVal val="#ppt_x"/>
                                          </p:val>
                                        </p:tav>
                                        <p:tav tm="100000">
                                          <p:val>
                                            <p:strVal val="#ppt_x"/>
                                          </p:val>
                                        </p:tav>
                                      </p:tavLst>
                                    </p:anim>
                                    <p:anim calcmode="lin" valueType="num">
                                      <p:cBhvr additive="base">
                                        <p:cTn id="34" dur="500" fill="hold"/>
                                        <p:tgtEl>
                                          <p:spTgt spid="12186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4"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autoUpdateAnimBg="0"/>
      <p:bldP spid="121860" grpId="0" autoUpdateAnimBg="0"/>
      <p:bldP spid="121862" grpId="0" autoUpdateAnimBg="0"/>
      <p:bldP spid="121863" grpId="0" autoUpdateAnimBg="0"/>
      <p:bldP spid="121868" grpId="0" autoUpdateAnimBg="0"/>
      <p:bldP spid="12186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Line 2"/>
          <p:cNvSpPr>
            <a:spLocks noChangeShapeType="1"/>
          </p:cNvSpPr>
          <p:nvPr/>
        </p:nvSpPr>
        <p:spPr bwMode="auto">
          <a:xfrm>
            <a:off x="3448050" y="2209800"/>
            <a:ext cx="0" cy="5562600"/>
          </a:xfrm>
          <a:prstGeom prst="line">
            <a:avLst/>
          </a:prstGeom>
          <a:noFill/>
          <a:ln w="76200">
            <a:solidFill>
              <a:schemeClr val="tx1"/>
            </a:solidFill>
            <a:round/>
            <a:headEnd/>
            <a:tailEnd/>
          </a:ln>
        </p:spPr>
        <p:txBody>
          <a:bodyPr wrap="none" anchor="ctr"/>
          <a:lstStyle/>
          <a:p>
            <a:endParaRPr lang="en-US"/>
          </a:p>
        </p:txBody>
      </p:sp>
      <p:sp>
        <p:nvSpPr>
          <p:cNvPr id="50179" name="Line 3"/>
          <p:cNvSpPr>
            <a:spLocks noChangeShapeType="1"/>
          </p:cNvSpPr>
          <p:nvPr/>
        </p:nvSpPr>
        <p:spPr bwMode="auto">
          <a:xfrm>
            <a:off x="1066800" y="3124200"/>
            <a:ext cx="4648200" cy="0"/>
          </a:xfrm>
          <a:prstGeom prst="line">
            <a:avLst/>
          </a:prstGeom>
          <a:noFill/>
          <a:ln w="76200">
            <a:solidFill>
              <a:schemeClr val="tx1"/>
            </a:solidFill>
            <a:round/>
            <a:headEnd/>
            <a:tailEnd/>
          </a:ln>
        </p:spPr>
        <p:txBody>
          <a:bodyPr wrap="none" anchor="ctr"/>
          <a:lstStyle/>
          <a:p>
            <a:endParaRPr lang="en-US"/>
          </a:p>
        </p:txBody>
      </p:sp>
      <p:sp>
        <p:nvSpPr>
          <p:cNvPr id="50180" name="Text Box 4"/>
          <p:cNvSpPr txBox="1">
            <a:spLocks noChangeArrowheads="1"/>
          </p:cNvSpPr>
          <p:nvPr/>
        </p:nvSpPr>
        <p:spPr bwMode="auto">
          <a:xfrm>
            <a:off x="381000" y="946150"/>
            <a:ext cx="6096000" cy="641350"/>
          </a:xfrm>
          <a:prstGeom prst="rect">
            <a:avLst/>
          </a:prstGeom>
          <a:solidFill>
            <a:schemeClr val="hlink"/>
          </a:solidFill>
          <a:ln w="9525">
            <a:noFill/>
            <a:miter lim="800000"/>
            <a:headEnd/>
            <a:tailEnd/>
          </a:ln>
        </p:spPr>
        <p:txBody>
          <a:bodyPr>
            <a:spAutoFit/>
          </a:bodyPr>
          <a:lstStyle/>
          <a:p>
            <a:pPr>
              <a:spcBef>
                <a:spcPct val="50000"/>
              </a:spcBef>
            </a:pPr>
            <a:endParaRPr lang="en-US" u="none"/>
          </a:p>
        </p:txBody>
      </p:sp>
      <p:sp>
        <p:nvSpPr>
          <p:cNvPr id="50181" name="Text Box 5"/>
          <p:cNvSpPr txBox="1">
            <a:spLocks noChangeArrowheads="1"/>
          </p:cNvSpPr>
          <p:nvPr/>
        </p:nvSpPr>
        <p:spPr bwMode="auto">
          <a:xfrm>
            <a:off x="762000" y="2209800"/>
            <a:ext cx="2438400" cy="641350"/>
          </a:xfrm>
          <a:prstGeom prst="rect">
            <a:avLst/>
          </a:prstGeom>
          <a:solidFill>
            <a:srgbClr val="CC0000"/>
          </a:solidFill>
          <a:ln w="9525">
            <a:noFill/>
            <a:miter lim="800000"/>
            <a:headEnd/>
            <a:tailEnd/>
          </a:ln>
        </p:spPr>
        <p:txBody>
          <a:bodyPr>
            <a:spAutoFit/>
          </a:bodyPr>
          <a:lstStyle/>
          <a:p>
            <a:pPr>
              <a:spcBef>
                <a:spcPct val="50000"/>
              </a:spcBef>
            </a:pPr>
            <a:endParaRPr lang="en-US" u="none"/>
          </a:p>
        </p:txBody>
      </p:sp>
      <p:sp>
        <p:nvSpPr>
          <p:cNvPr id="50182" name="Text Box 7"/>
          <p:cNvSpPr txBox="1">
            <a:spLocks noChangeArrowheads="1"/>
          </p:cNvSpPr>
          <p:nvPr/>
        </p:nvSpPr>
        <p:spPr bwMode="auto">
          <a:xfrm>
            <a:off x="3733800" y="2209800"/>
            <a:ext cx="2209800" cy="641350"/>
          </a:xfrm>
          <a:prstGeom prst="rect">
            <a:avLst/>
          </a:prstGeom>
          <a:solidFill>
            <a:srgbClr val="FFFF00"/>
          </a:solidFill>
          <a:ln w="9525">
            <a:noFill/>
            <a:miter lim="800000"/>
            <a:headEnd/>
            <a:tailEnd/>
          </a:ln>
        </p:spPr>
        <p:txBody>
          <a:bodyPr>
            <a:spAutoFit/>
          </a:bodyPr>
          <a:lstStyle/>
          <a:p>
            <a:pPr>
              <a:spcBef>
                <a:spcPct val="50000"/>
              </a:spcBef>
            </a:pPr>
            <a:endParaRPr lang="en-US" u="none"/>
          </a:p>
        </p:txBody>
      </p:sp>
      <p:sp>
        <p:nvSpPr>
          <p:cNvPr id="50183" name="Text Box 8"/>
          <p:cNvSpPr txBox="1">
            <a:spLocks noChangeArrowheads="1"/>
          </p:cNvSpPr>
          <p:nvPr/>
        </p:nvSpPr>
        <p:spPr bwMode="auto">
          <a:xfrm>
            <a:off x="762000" y="3581400"/>
            <a:ext cx="2438400" cy="1555750"/>
          </a:xfrm>
          <a:prstGeom prst="rect">
            <a:avLst/>
          </a:prstGeom>
          <a:solidFill>
            <a:srgbClr val="00FF00"/>
          </a:solidFill>
          <a:ln w="9525">
            <a:noFill/>
            <a:miter lim="800000"/>
            <a:headEnd/>
            <a:tailEnd/>
          </a:ln>
        </p:spPr>
        <p:txBody>
          <a:bodyPr>
            <a:spAutoFit/>
          </a:bodyPr>
          <a:lstStyle/>
          <a:p>
            <a:pPr>
              <a:spcBef>
                <a:spcPct val="50000"/>
              </a:spcBef>
            </a:pPr>
            <a:endParaRPr lang="en-US" sz="9600" u="none"/>
          </a:p>
        </p:txBody>
      </p:sp>
      <p:sp>
        <p:nvSpPr>
          <p:cNvPr id="50184" name="Text Box 9"/>
          <p:cNvSpPr txBox="1">
            <a:spLocks noChangeArrowheads="1"/>
          </p:cNvSpPr>
          <p:nvPr/>
        </p:nvSpPr>
        <p:spPr bwMode="auto">
          <a:xfrm>
            <a:off x="3733800" y="3581400"/>
            <a:ext cx="2438400" cy="1555750"/>
          </a:xfrm>
          <a:prstGeom prst="rect">
            <a:avLst/>
          </a:prstGeom>
          <a:solidFill>
            <a:schemeClr val="accent2"/>
          </a:solidFill>
          <a:ln w="9525">
            <a:noFill/>
            <a:miter lim="800000"/>
            <a:headEnd/>
            <a:tailEnd/>
          </a:ln>
        </p:spPr>
        <p:txBody>
          <a:bodyPr>
            <a:spAutoFit/>
          </a:bodyPr>
          <a:lstStyle/>
          <a:p>
            <a:pPr>
              <a:spcBef>
                <a:spcPct val="50000"/>
              </a:spcBef>
            </a:pPr>
            <a:endParaRPr lang="en-US" sz="9600" u="none"/>
          </a:p>
        </p:txBody>
      </p:sp>
      <p:sp>
        <p:nvSpPr>
          <p:cNvPr id="50185" name="Text Box 10"/>
          <p:cNvSpPr txBox="1">
            <a:spLocks noChangeArrowheads="1"/>
          </p:cNvSpPr>
          <p:nvPr/>
        </p:nvSpPr>
        <p:spPr bwMode="auto">
          <a:xfrm>
            <a:off x="0" y="0"/>
            <a:ext cx="6858000" cy="519113"/>
          </a:xfrm>
          <a:prstGeom prst="rect">
            <a:avLst/>
          </a:prstGeom>
          <a:noFill/>
          <a:ln w="9525">
            <a:noFill/>
            <a:miter lim="800000"/>
            <a:headEnd/>
            <a:tailEnd/>
          </a:ln>
        </p:spPr>
        <p:txBody>
          <a:bodyPr>
            <a:spAutoFit/>
          </a:bodyPr>
          <a:lstStyle/>
          <a:p>
            <a:pPr algn="ctr">
              <a:spcBef>
                <a:spcPct val="50000"/>
              </a:spcBef>
            </a:pPr>
            <a:r>
              <a:rPr lang="en-US" sz="2800" u="none"/>
              <a:t>We try to find facts to support opinions.</a:t>
            </a:r>
          </a:p>
        </p:txBody>
      </p:sp>
    </p:spTree>
  </p:cSld>
  <p:clrMapOvr>
    <a:masterClrMapping/>
  </p:clrMapOvr>
  <p:transition>
    <p:checker dir="vert"/>
    <p:sndAc>
      <p:stSnd>
        <p:snd r:embed="rId2" name="WHOOSH.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Oval 2"/>
          <p:cNvSpPr>
            <a:spLocks noChangeArrowheads="1"/>
          </p:cNvSpPr>
          <p:nvPr/>
        </p:nvSpPr>
        <p:spPr bwMode="auto">
          <a:xfrm>
            <a:off x="990600" y="1600200"/>
            <a:ext cx="4953000" cy="5867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1203" name="Oval 4"/>
          <p:cNvSpPr>
            <a:spLocks noChangeArrowheads="1"/>
          </p:cNvSpPr>
          <p:nvPr/>
        </p:nvSpPr>
        <p:spPr bwMode="auto">
          <a:xfrm>
            <a:off x="2743200" y="3581400"/>
            <a:ext cx="1676400" cy="1752600"/>
          </a:xfrm>
          <a:prstGeom prst="ellipse">
            <a:avLst/>
          </a:prstGeom>
          <a:solidFill>
            <a:schemeClr val="hlink"/>
          </a:solidFill>
          <a:ln w="9525">
            <a:solidFill>
              <a:schemeClr val="tx1"/>
            </a:solidFill>
            <a:round/>
            <a:headEnd/>
            <a:tailEnd/>
          </a:ln>
        </p:spPr>
        <p:txBody>
          <a:bodyPr wrap="none" anchor="ctr"/>
          <a:lstStyle/>
          <a:p>
            <a:endParaRPr lang="en-US"/>
          </a:p>
        </p:txBody>
      </p:sp>
    </p:spTree>
  </p:cSld>
  <p:clrMapOvr>
    <a:masterClrMapping/>
  </p:clrMapOvr>
  <p:transition>
    <p:checker dir="vert"/>
    <p:sndAc>
      <p:stSnd>
        <p:snd r:embed="rId2" name="WHOOSH.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Oval 2"/>
          <p:cNvSpPr>
            <a:spLocks noChangeArrowheads="1"/>
          </p:cNvSpPr>
          <p:nvPr/>
        </p:nvSpPr>
        <p:spPr bwMode="auto">
          <a:xfrm>
            <a:off x="2057400" y="2971800"/>
            <a:ext cx="2819400" cy="2209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2227" name="Oval 3"/>
          <p:cNvSpPr>
            <a:spLocks noChangeArrowheads="1"/>
          </p:cNvSpPr>
          <p:nvPr/>
        </p:nvSpPr>
        <p:spPr bwMode="auto">
          <a:xfrm>
            <a:off x="1371600" y="1676400"/>
            <a:ext cx="1752600" cy="1600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2228" name="Oval 4"/>
          <p:cNvSpPr>
            <a:spLocks noChangeArrowheads="1"/>
          </p:cNvSpPr>
          <p:nvPr/>
        </p:nvSpPr>
        <p:spPr bwMode="auto">
          <a:xfrm>
            <a:off x="3886200" y="1676400"/>
            <a:ext cx="1752600" cy="1600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2229" name="Oval 5"/>
          <p:cNvSpPr>
            <a:spLocks noChangeArrowheads="1"/>
          </p:cNvSpPr>
          <p:nvPr/>
        </p:nvSpPr>
        <p:spPr bwMode="auto">
          <a:xfrm>
            <a:off x="4495800" y="6172200"/>
            <a:ext cx="1295400" cy="1600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2230" name="Oval 6"/>
          <p:cNvSpPr>
            <a:spLocks noChangeArrowheads="1"/>
          </p:cNvSpPr>
          <p:nvPr/>
        </p:nvSpPr>
        <p:spPr bwMode="auto">
          <a:xfrm>
            <a:off x="2667000" y="5181600"/>
            <a:ext cx="1828800" cy="2133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2231" name="Oval 8"/>
          <p:cNvSpPr>
            <a:spLocks noChangeArrowheads="1"/>
          </p:cNvSpPr>
          <p:nvPr/>
        </p:nvSpPr>
        <p:spPr bwMode="auto">
          <a:xfrm>
            <a:off x="1371600" y="6172200"/>
            <a:ext cx="1295400" cy="1600200"/>
          </a:xfrm>
          <a:prstGeom prst="ellipse">
            <a:avLst/>
          </a:prstGeom>
          <a:solidFill>
            <a:schemeClr val="accent1"/>
          </a:solidFill>
          <a:ln w="9525">
            <a:solidFill>
              <a:schemeClr val="tx1"/>
            </a:solidFill>
            <a:round/>
            <a:headEnd/>
            <a:tailEnd/>
          </a:ln>
        </p:spPr>
        <p:txBody>
          <a:bodyPr wrap="none" anchor="ctr"/>
          <a:lstStyle/>
          <a:p>
            <a:endParaRPr lang="en-US"/>
          </a:p>
        </p:txBody>
      </p:sp>
    </p:spTree>
  </p:cSld>
  <p:clrMapOvr>
    <a:masterClrMapping/>
  </p:clrMapOvr>
  <p:transition>
    <p:checker dir="vert"/>
    <p:sndAc>
      <p:stSnd>
        <p:snd r:embed="rId2" name="WHOOSH.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5"/>
          <p:cNvSpPr txBox="1">
            <a:spLocks noChangeArrowheads="1"/>
          </p:cNvSpPr>
          <p:nvPr/>
        </p:nvSpPr>
        <p:spPr bwMode="auto">
          <a:xfrm>
            <a:off x="762000" y="1371600"/>
            <a:ext cx="6096000" cy="3792538"/>
          </a:xfrm>
          <a:prstGeom prst="rect">
            <a:avLst/>
          </a:prstGeom>
          <a:noFill/>
          <a:ln w="9525">
            <a:noFill/>
            <a:miter lim="800000"/>
            <a:headEnd/>
            <a:tailEnd/>
          </a:ln>
        </p:spPr>
        <p:txBody>
          <a:bodyPr>
            <a:spAutoFit/>
          </a:bodyPr>
          <a:lstStyle/>
          <a:p>
            <a:pPr algn="l">
              <a:spcBef>
                <a:spcPct val="50000"/>
              </a:spcBef>
            </a:pPr>
            <a:r>
              <a:rPr lang="en-US" sz="5400" b="0" u="none"/>
              <a:t>How I learned to stop worrying </a:t>
            </a:r>
          </a:p>
          <a:p>
            <a:pPr algn="l">
              <a:spcBef>
                <a:spcPct val="50000"/>
              </a:spcBef>
            </a:pPr>
            <a:r>
              <a:rPr lang="en-US" sz="5400" b="0" u="none"/>
              <a:t>and love the paragraph</a:t>
            </a:r>
            <a:endParaRPr lang="en-US" sz="2400" b="0" u="none"/>
          </a:p>
        </p:txBody>
      </p:sp>
      <p:graphicFrame>
        <p:nvGraphicFramePr>
          <p:cNvPr id="1026" name="Object 6"/>
          <p:cNvGraphicFramePr>
            <a:graphicFrameLocks noChangeAspect="1"/>
          </p:cNvGraphicFramePr>
          <p:nvPr/>
        </p:nvGraphicFramePr>
        <p:xfrm>
          <a:off x="2362200" y="5715000"/>
          <a:ext cx="2617788" cy="2571750"/>
        </p:xfrm>
        <a:graphic>
          <a:graphicData uri="http://schemas.openxmlformats.org/presentationml/2006/ole">
            <p:oleObj spid="_x0000_s1026" name="Clip" r:id="rId4" imgW="4016520" imgH="3945240" progId="MS_ClipArt_Gallery.2">
              <p:embed/>
            </p:oleObj>
          </a:graphicData>
        </a:graphic>
      </p:graphicFrame>
      <p:sp>
        <p:nvSpPr>
          <p:cNvPr id="1028" name="Text Box 7"/>
          <p:cNvSpPr txBox="1">
            <a:spLocks noChangeArrowheads="1"/>
          </p:cNvSpPr>
          <p:nvPr/>
        </p:nvSpPr>
        <p:spPr bwMode="auto">
          <a:xfrm>
            <a:off x="5257800" y="7772400"/>
            <a:ext cx="990600" cy="304800"/>
          </a:xfrm>
          <a:prstGeom prst="rect">
            <a:avLst/>
          </a:prstGeom>
          <a:noFill/>
          <a:ln w="9525">
            <a:noFill/>
            <a:miter lim="800000"/>
            <a:headEnd/>
            <a:tailEnd/>
          </a:ln>
        </p:spPr>
        <p:txBody>
          <a:bodyPr>
            <a:spAutoFit/>
          </a:bodyPr>
          <a:lstStyle/>
          <a:p>
            <a:pPr>
              <a:spcBef>
                <a:spcPct val="50000"/>
              </a:spcBef>
            </a:pPr>
            <a:r>
              <a:rPr lang="en-US" sz="1400" u="none"/>
              <a:t>Jeff Waid</a:t>
            </a:r>
          </a:p>
        </p:txBody>
      </p:sp>
    </p:spTree>
  </p:cSld>
  <p:clrMapOvr>
    <a:masterClrMapping/>
  </p:clrMapOvr>
  <p:transition>
    <p:pull dir="u"/>
    <p:sndAc>
      <p:stSnd>
        <p:snd r:embed="rId3" name="Copy of airstrike.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Oval 1026"/>
          <p:cNvSpPr>
            <a:spLocks noChangeArrowheads="1"/>
          </p:cNvSpPr>
          <p:nvPr/>
        </p:nvSpPr>
        <p:spPr bwMode="auto">
          <a:xfrm>
            <a:off x="2057400" y="2971800"/>
            <a:ext cx="2819400" cy="22098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3251" name="Oval 1027"/>
          <p:cNvSpPr>
            <a:spLocks noChangeArrowheads="1"/>
          </p:cNvSpPr>
          <p:nvPr/>
        </p:nvSpPr>
        <p:spPr bwMode="auto">
          <a:xfrm>
            <a:off x="762000" y="685800"/>
            <a:ext cx="1752600" cy="1600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3252" name="Oval 1028"/>
          <p:cNvSpPr>
            <a:spLocks noChangeArrowheads="1"/>
          </p:cNvSpPr>
          <p:nvPr/>
        </p:nvSpPr>
        <p:spPr bwMode="auto">
          <a:xfrm>
            <a:off x="4191000" y="685800"/>
            <a:ext cx="1752600" cy="1600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3253" name="Oval 1029"/>
          <p:cNvSpPr>
            <a:spLocks noChangeArrowheads="1"/>
          </p:cNvSpPr>
          <p:nvPr/>
        </p:nvSpPr>
        <p:spPr bwMode="auto">
          <a:xfrm>
            <a:off x="5105400" y="5181600"/>
            <a:ext cx="1295400" cy="1600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3254" name="Oval 1030"/>
          <p:cNvSpPr>
            <a:spLocks noChangeArrowheads="1"/>
          </p:cNvSpPr>
          <p:nvPr/>
        </p:nvSpPr>
        <p:spPr bwMode="auto">
          <a:xfrm>
            <a:off x="2667000" y="6172200"/>
            <a:ext cx="1828800" cy="1752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3255" name="Oval 1031"/>
          <p:cNvSpPr>
            <a:spLocks noChangeArrowheads="1"/>
          </p:cNvSpPr>
          <p:nvPr/>
        </p:nvSpPr>
        <p:spPr bwMode="auto">
          <a:xfrm>
            <a:off x="533400" y="5181600"/>
            <a:ext cx="1295400" cy="1600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53256" name="Line 1033"/>
          <p:cNvSpPr>
            <a:spLocks noChangeShapeType="1"/>
          </p:cNvSpPr>
          <p:nvPr/>
        </p:nvSpPr>
        <p:spPr bwMode="auto">
          <a:xfrm flipV="1">
            <a:off x="1600200" y="4648200"/>
            <a:ext cx="914400" cy="838200"/>
          </a:xfrm>
          <a:prstGeom prst="line">
            <a:avLst/>
          </a:prstGeom>
          <a:noFill/>
          <a:ln w="57150">
            <a:solidFill>
              <a:schemeClr val="tx1"/>
            </a:solidFill>
            <a:round/>
            <a:headEnd/>
            <a:tailEnd/>
          </a:ln>
        </p:spPr>
        <p:txBody>
          <a:bodyPr wrap="none" anchor="ctr"/>
          <a:lstStyle/>
          <a:p>
            <a:endParaRPr lang="en-US"/>
          </a:p>
        </p:txBody>
      </p:sp>
      <p:sp>
        <p:nvSpPr>
          <p:cNvPr id="53257" name="Line 1034"/>
          <p:cNvSpPr>
            <a:spLocks noChangeShapeType="1"/>
          </p:cNvSpPr>
          <p:nvPr/>
        </p:nvSpPr>
        <p:spPr bwMode="auto">
          <a:xfrm flipV="1">
            <a:off x="4191000" y="2133600"/>
            <a:ext cx="685800" cy="1066800"/>
          </a:xfrm>
          <a:prstGeom prst="line">
            <a:avLst/>
          </a:prstGeom>
          <a:noFill/>
          <a:ln w="57150">
            <a:solidFill>
              <a:schemeClr val="tx1"/>
            </a:solidFill>
            <a:round/>
            <a:headEnd/>
            <a:tailEnd/>
          </a:ln>
        </p:spPr>
        <p:txBody>
          <a:bodyPr wrap="none" anchor="ctr"/>
          <a:lstStyle/>
          <a:p>
            <a:endParaRPr lang="en-US"/>
          </a:p>
        </p:txBody>
      </p:sp>
      <p:sp>
        <p:nvSpPr>
          <p:cNvPr id="53258" name="Line 1035"/>
          <p:cNvSpPr>
            <a:spLocks noChangeShapeType="1"/>
          </p:cNvSpPr>
          <p:nvPr/>
        </p:nvSpPr>
        <p:spPr bwMode="auto">
          <a:xfrm>
            <a:off x="2057400" y="2133600"/>
            <a:ext cx="685800" cy="1066800"/>
          </a:xfrm>
          <a:prstGeom prst="line">
            <a:avLst/>
          </a:prstGeom>
          <a:noFill/>
          <a:ln w="57150">
            <a:solidFill>
              <a:schemeClr val="tx1"/>
            </a:solidFill>
            <a:round/>
            <a:headEnd/>
            <a:tailEnd/>
          </a:ln>
        </p:spPr>
        <p:txBody>
          <a:bodyPr wrap="none" anchor="ctr"/>
          <a:lstStyle/>
          <a:p>
            <a:endParaRPr lang="en-US"/>
          </a:p>
        </p:txBody>
      </p:sp>
      <p:sp>
        <p:nvSpPr>
          <p:cNvPr id="53259" name="Line 1036"/>
          <p:cNvSpPr>
            <a:spLocks noChangeShapeType="1"/>
          </p:cNvSpPr>
          <p:nvPr/>
        </p:nvSpPr>
        <p:spPr bwMode="auto">
          <a:xfrm flipH="1" flipV="1">
            <a:off x="4495800" y="4648200"/>
            <a:ext cx="914400" cy="838200"/>
          </a:xfrm>
          <a:prstGeom prst="line">
            <a:avLst/>
          </a:prstGeom>
          <a:noFill/>
          <a:ln w="57150">
            <a:solidFill>
              <a:schemeClr val="tx1"/>
            </a:solidFill>
            <a:round/>
            <a:headEnd/>
            <a:tailEnd/>
          </a:ln>
        </p:spPr>
        <p:txBody>
          <a:bodyPr wrap="none" anchor="ctr"/>
          <a:lstStyle/>
          <a:p>
            <a:endParaRPr lang="en-US"/>
          </a:p>
        </p:txBody>
      </p:sp>
      <p:sp>
        <p:nvSpPr>
          <p:cNvPr id="53260" name="Line 1037"/>
          <p:cNvSpPr>
            <a:spLocks noChangeShapeType="1"/>
          </p:cNvSpPr>
          <p:nvPr/>
        </p:nvSpPr>
        <p:spPr bwMode="auto">
          <a:xfrm flipV="1">
            <a:off x="3581400" y="4800600"/>
            <a:ext cx="0" cy="1371600"/>
          </a:xfrm>
          <a:prstGeom prst="line">
            <a:avLst/>
          </a:prstGeom>
          <a:noFill/>
          <a:ln w="57150">
            <a:solidFill>
              <a:schemeClr val="tx1"/>
            </a:solidFill>
            <a:round/>
            <a:headEnd/>
            <a:tailEnd/>
          </a:ln>
        </p:spPr>
        <p:txBody>
          <a:bodyPr wrap="none" anchor="ctr"/>
          <a:lstStyle/>
          <a:p>
            <a:endParaRPr lang="en-US"/>
          </a:p>
        </p:txBody>
      </p:sp>
      <p:sp>
        <p:nvSpPr>
          <p:cNvPr id="108559" name="Text Box 1039"/>
          <p:cNvSpPr txBox="1">
            <a:spLocks noChangeArrowheads="1"/>
          </p:cNvSpPr>
          <p:nvPr/>
        </p:nvSpPr>
        <p:spPr bwMode="auto">
          <a:xfrm>
            <a:off x="2971800" y="8153400"/>
            <a:ext cx="3657600" cy="641350"/>
          </a:xfrm>
          <a:prstGeom prst="rect">
            <a:avLst/>
          </a:prstGeom>
          <a:noFill/>
          <a:ln w="9525">
            <a:noFill/>
            <a:miter lim="800000"/>
            <a:headEnd/>
            <a:tailEnd/>
          </a:ln>
        </p:spPr>
        <p:txBody>
          <a:bodyPr>
            <a:spAutoFit/>
          </a:bodyPr>
          <a:lstStyle/>
          <a:p>
            <a:pPr>
              <a:spcBef>
                <a:spcPct val="50000"/>
              </a:spcBef>
            </a:pPr>
            <a:r>
              <a:rPr lang="en-US" u="none"/>
              <a:t>and then...</a:t>
            </a:r>
          </a:p>
        </p:txBody>
      </p:sp>
    </p:spTree>
  </p:cSld>
  <p:clrMapOvr>
    <a:masterClrMapping/>
  </p:clrMapOvr>
  <p:transition>
    <p:checker dir="vert"/>
    <p:sndAc>
      <p:stSnd>
        <p:snd r:embed="rId2" name="WHOO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8559"/>
                                        </p:tgtEl>
                                        <p:attrNameLst>
                                          <p:attrName>style.visibility</p:attrName>
                                        </p:attrNameLst>
                                      </p:cBhvr>
                                      <p:to>
                                        <p:strVal val="visible"/>
                                      </p:to>
                                    </p:set>
                                    <p:anim calcmode="lin" valueType="num">
                                      <p:cBhvr additive="base">
                                        <p:cTn id="7" dur="500" fill="hold"/>
                                        <p:tgtEl>
                                          <p:spTgt spid="108559"/>
                                        </p:tgtEl>
                                        <p:attrNameLst>
                                          <p:attrName>ppt_x</p:attrName>
                                        </p:attrNameLst>
                                      </p:cBhvr>
                                      <p:tavLst>
                                        <p:tav tm="0">
                                          <p:val>
                                            <p:strVal val="1+#ppt_w/2"/>
                                          </p:val>
                                        </p:tav>
                                        <p:tav tm="100000">
                                          <p:val>
                                            <p:strVal val="#ppt_x"/>
                                          </p:val>
                                        </p:tav>
                                      </p:tavLst>
                                    </p:anim>
                                    <p:anim calcmode="lin" valueType="num">
                                      <p:cBhvr additive="base">
                                        <p:cTn id="8" dur="500" fill="hold"/>
                                        <p:tgtEl>
                                          <p:spTgt spid="10855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9"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p:cNvGraphicFramePr>
            <a:graphicFrameLocks noChangeAspect="1"/>
          </p:cNvGraphicFramePr>
          <p:nvPr/>
        </p:nvGraphicFramePr>
        <p:xfrm>
          <a:off x="381000" y="762000"/>
          <a:ext cx="6172200" cy="7924800"/>
        </p:xfrm>
        <a:graphic>
          <a:graphicData uri="http://schemas.openxmlformats.org/presentationml/2006/ole">
            <p:oleObj spid="_x0000_s3074" name="Document" r:id="rId5" imgW="7040880" imgH="8908200" progId="Word.Document.8">
              <p:embed/>
            </p:oleObj>
          </a:graphicData>
        </a:graphic>
      </p:graphicFrame>
      <p:sp>
        <p:nvSpPr>
          <p:cNvPr id="223236" name="Text Box 4"/>
          <p:cNvSpPr txBox="1">
            <a:spLocks noChangeArrowheads="1"/>
          </p:cNvSpPr>
          <p:nvPr/>
        </p:nvSpPr>
        <p:spPr bwMode="auto">
          <a:xfrm>
            <a:off x="1600200" y="0"/>
            <a:ext cx="3657600" cy="641350"/>
          </a:xfrm>
          <a:prstGeom prst="rect">
            <a:avLst/>
          </a:prstGeom>
          <a:noFill/>
          <a:ln w="9525">
            <a:noFill/>
            <a:miter lim="800000"/>
            <a:headEnd/>
            <a:tailEnd/>
          </a:ln>
          <a:effectLst/>
        </p:spPr>
        <p:txBody>
          <a:bodyPr>
            <a:spAutoFit/>
          </a:bodyPr>
          <a:lstStyle/>
          <a:p>
            <a:pPr algn="ctr">
              <a:spcBef>
                <a:spcPct val="50000"/>
              </a:spcBef>
              <a:defRPr/>
            </a:pPr>
            <a:r>
              <a:rPr lang="en-US" u="none">
                <a:solidFill>
                  <a:srgbClr val="FFFF00"/>
                </a:solidFill>
                <a:effectLst>
                  <a:outerShdw blurRad="38100" dist="38100" dir="2700000" algn="tl">
                    <a:srgbClr val="C0C0C0"/>
                  </a:outerShdw>
                </a:effectLst>
              </a:rPr>
              <a:t>THIS</a:t>
            </a:r>
            <a:endParaRPr lang="en-US" u="none"/>
          </a:p>
        </p:txBody>
      </p:sp>
      <p:sp>
        <p:nvSpPr>
          <p:cNvPr id="223237" name="Text Box 5"/>
          <p:cNvSpPr txBox="1">
            <a:spLocks noChangeArrowheads="1"/>
          </p:cNvSpPr>
          <p:nvPr/>
        </p:nvSpPr>
        <p:spPr bwMode="auto">
          <a:xfrm>
            <a:off x="914400" y="8624888"/>
            <a:ext cx="5638800" cy="519112"/>
          </a:xfrm>
          <a:prstGeom prst="rect">
            <a:avLst/>
          </a:prstGeom>
          <a:noFill/>
          <a:ln w="9525">
            <a:noFill/>
            <a:miter lim="800000"/>
            <a:headEnd/>
            <a:tailEnd/>
          </a:ln>
        </p:spPr>
        <p:txBody>
          <a:bodyPr>
            <a:spAutoFit/>
          </a:bodyPr>
          <a:lstStyle/>
          <a:p>
            <a:pPr>
              <a:spcBef>
                <a:spcPct val="50000"/>
              </a:spcBef>
            </a:pPr>
            <a:r>
              <a:rPr lang="en-US" sz="2800" u="none">
                <a:solidFill>
                  <a:srgbClr val="FF3300"/>
                </a:solidFill>
              </a:rPr>
              <a:t>But first...</a:t>
            </a:r>
          </a:p>
        </p:txBody>
      </p:sp>
    </p:spTree>
  </p:cSld>
  <p:clrMapOvr>
    <a:masterClrMapping/>
  </p:clrMapOvr>
  <p:transition>
    <p:split orient="vert"/>
    <p:sndAc>
      <p:stSnd>
        <p:snd r:embed="rId3" name="cheer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3237"/>
                                        </p:tgtEl>
                                        <p:attrNameLst>
                                          <p:attrName>style.visibility</p:attrName>
                                        </p:attrNameLst>
                                      </p:cBhvr>
                                      <p:to>
                                        <p:strVal val="visible"/>
                                      </p:to>
                                    </p:set>
                                    <p:anim calcmode="lin" valueType="num">
                                      <p:cBhvr additive="base">
                                        <p:cTn id="7" dur="500" fill="hold"/>
                                        <p:tgtEl>
                                          <p:spTgt spid="223237"/>
                                        </p:tgtEl>
                                        <p:attrNameLst>
                                          <p:attrName>ppt_x</p:attrName>
                                        </p:attrNameLst>
                                      </p:cBhvr>
                                      <p:tavLst>
                                        <p:tav tm="0">
                                          <p:val>
                                            <p:strVal val="#ppt_x"/>
                                          </p:val>
                                        </p:tav>
                                        <p:tav tm="100000">
                                          <p:val>
                                            <p:strVal val="#ppt_x"/>
                                          </p:val>
                                        </p:tav>
                                      </p:tavLst>
                                    </p:anim>
                                    <p:anim calcmode="lin" valueType="num">
                                      <p:cBhvr additive="base">
                                        <p:cTn id="8" dur="500" fill="hold"/>
                                        <p:tgtEl>
                                          <p:spTgt spid="22323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crowd-gro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7"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381000" y="685800"/>
          <a:ext cx="6248400" cy="7848600"/>
        </p:xfrm>
        <a:graphic>
          <a:graphicData uri="http://schemas.openxmlformats.org/presentationml/2006/ole">
            <p:oleObj spid="_x0000_s4098" name="Document" r:id="rId4" imgW="7226280" imgH="8248680" progId="Word.Document.8">
              <p:embed/>
            </p:oleObj>
          </a:graphicData>
        </a:graphic>
      </p:graphicFrame>
      <p:sp>
        <p:nvSpPr>
          <p:cNvPr id="4099" name="Text Box 3"/>
          <p:cNvSpPr txBox="1">
            <a:spLocks noChangeArrowheads="1"/>
          </p:cNvSpPr>
          <p:nvPr/>
        </p:nvSpPr>
        <p:spPr bwMode="auto">
          <a:xfrm>
            <a:off x="381000" y="0"/>
            <a:ext cx="6019800" cy="822325"/>
          </a:xfrm>
          <a:prstGeom prst="rect">
            <a:avLst/>
          </a:prstGeom>
          <a:noFill/>
          <a:ln w="9525">
            <a:noFill/>
            <a:miter lim="800000"/>
            <a:headEnd/>
            <a:tailEnd/>
          </a:ln>
        </p:spPr>
        <p:txBody>
          <a:bodyPr>
            <a:spAutoFit/>
          </a:bodyPr>
          <a:lstStyle/>
          <a:p>
            <a:pPr algn="ctr">
              <a:spcBef>
                <a:spcPct val="50000"/>
              </a:spcBef>
            </a:pPr>
            <a:r>
              <a:rPr lang="en-US" sz="2400" u="none"/>
              <a:t>When Richard gave me my first graphic organizer, this is what it looked like.  </a:t>
            </a:r>
          </a:p>
        </p:txBody>
      </p:sp>
    </p:spTree>
  </p:cSld>
  <p:clrMapOvr>
    <a:masterClrMapping/>
  </p:clrMapOvr>
  <p:transition>
    <p:split orient="vert"/>
    <p:sndAc>
      <p:stSnd>
        <p:snd r:embed="rId3" name="WHOOSH.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1024"/>
          <p:cNvGraphicFramePr>
            <a:graphicFrameLocks noChangeAspect="1"/>
          </p:cNvGraphicFramePr>
          <p:nvPr/>
        </p:nvGraphicFramePr>
        <p:xfrm>
          <a:off x="381000" y="457200"/>
          <a:ext cx="6248400" cy="8229600"/>
        </p:xfrm>
        <a:graphic>
          <a:graphicData uri="http://schemas.openxmlformats.org/presentationml/2006/ole">
            <p:oleObj spid="_x0000_s5122" name="Document" r:id="rId4" imgW="7226280" imgH="8248680" progId="Word.Document.8">
              <p:embed/>
            </p:oleObj>
          </a:graphicData>
        </a:graphic>
      </p:graphicFrame>
      <p:sp>
        <p:nvSpPr>
          <p:cNvPr id="5123" name="Text Box 3"/>
          <p:cNvSpPr txBox="1">
            <a:spLocks noChangeArrowheads="1"/>
          </p:cNvSpPr>
          <p:nvPr/>
        </p:nvSpPr>
        <p:spPr bwMode="auto">
          <a:xfrm>
            <a:off x="533400" y="914400"/>
            <a:ext cx="1752600" cy="2014538"/>
          </a:xfrm>
          <a:prstGeom prst="rect">
            <a:avLst/>
          </a:prstGeom>
          <a:noFill/>
          <a:ln w="9525">
            <a:noFill/>
            <a:miter lim="800000"/>
            <a:headEnd/>
            <a:tailEnd/>
          </a:ln>
        </p:spPr>
        <p:txBody>
          <a:bodyPr>
            <a:spAutoFit/>
          </a:bodyPr>
          <a:lstStyle/>
          <a:p>
            <a:pPr algn="l">
              <a:spcBef>
                <a:spcPct val="50000"/>
              </a:spcBef>
            </a:pPr>
            <a:r>
              <a:rPr lang="en-US" sz="1800" u="none"/>
              <a:t>___________________________________________________________________________________________</a:t>
            </a:r>
          </a:p>
        </p:txBody>
      </p:sp>
      <p:sp>
        <p:nvSpPr>
          <p:cNvPr id="5124" name="Text Box 4"/>
          <p:cNvSpPr txBox="1">
            <a:spLocks noChangeArrowheads="1"/>
          </p:cNvSpPr>
          <p:nvPr/>
        </p:nvSpPr>
        <p:spPr bwMode="auto">
          <a:xfrm>
            <a:off x="457200" y="3290888"/>
            <a:ext cx="1905000" cy="2152650"/>
          </a:xfrm>
          <a:prstGeom prst="rect">
            <a:avLst/>
          </a:prstGeom>
          <a:noFill/>
          <a:ln w="9525">
            <a:noFill/>
            <a:miter lim="800000"/>
            <a:headEnd/>
            <a:tailEnd/>
          </a:ln>
        </p:spPr>
        <p:txBody>
          <a:bodyPr>
            <a:spAutoFit/>
          </a:bodyPr>
          <a:lstStyle/>
          <a:p>
            <a:pPr algn="l">
              <a:spcBef>
                <a:spcPct val="50000"/>
              </a:spcBef>
            </a:pPr>
            <a:r>
              <a:rPr lang="en-US" sz="1800" u="none"/>
              <a:t>__________________________________________________________________________________________</a:t>
            </a:r>
          </a:p>
          <a:p>
            <a:pPr algn="l">
              <a:spcBef>
                <a:spcPct val="50000"/>
              </a:spcBef>
            </a:pPr>
            <a:endParaRPr lang="en-US" sz="1800" u="none"/>
          </a:p>
        </p:txBody>
      </p:sp>
      <p:sp>
        <p:nvSpPr>
          <p:cNvPr id="5125" name="Text Box 5"/>
          <p:cNvSpPr txBox="1">
            <a:spLocks noChangeArrowheads="1"/>
          </p:cNvSpPr>
          <p:nvPr/>
        </p:nvSpPr>
        <p:spPr bwMode="auto">
          <a:xfrm>
            <a:off x="457200" y="5410200"/>
            <a:ext cx="1905000" cy="2289175"/>
          </a:xfrm>
          <a:prstGeom prst="rect">
            <a:avLst/>
          </a:prstGeom>
          <a:noFill/>
          <a:ln w="9525">
            <a:noFill/>
            <a:miter lim="800000"/>
            <a:headEnd/>
            <a:tailEnd/>
          </a:ln>
        </p:spPr>
        <p:txBody>
          <a:bodyPr>
            <a:spAutoFit/>
          </a:bodyPr>
          <a:lstStyle/>
          <a:p>
            <a:pPr algn="l">
              <a:spcBef>
                <a:spcPct val="50000"/>
              </a:spcBef>
            </a:pPr>
            <a:r>
              <a:rPr lang="en-US" sz="1800" u="none"/>
              <a:t>________________________________________________________________________________________________________________________</a:t>
            </a:r>
          </a:p>
        </p:txBody>
      </p:sp>
      <p:sp>
        <p:nvSpPr>
          <p:cNvPr id="5126" name="Text Box 6"/>
          <p:cNvSpPr txBox="1">
            <a:spLocks noChangeArrowheads="1"/>
          </p:cNvSpPr>
          <p:nvPr/>
        </p:nvSpPr>
        <p:spPr bwMode="auto">
          <a:xfrm>
            <a:off x="2514600" y="914400"/>
            <a:ext cx="3810000" cy="915988"/>
          </a:xfrm>
          <a:prstGeom prst="rect">
            <a:avLst/>
          </a:prstGeom>
          <a:noFill/>
          <a:ln w="9525">
            <a:noFill/>
            <a:miter lim="800000"/>
            <a:headEnd/>
            <a:tailEnd/>
          </a:ln>
        </p:spPr>
        <p:txBody>
          <a:bodyPr>
            <a:spAutoFit/>
          </a:bodyPr>
          <a:lstStyle/>
          <a:p>
            <a:pPr algn="l">
              <a:spcBef>
                <a:spcPct val="50000"/>
              </a:spcBef>
            </a:pPr>
            <a:r>
              <a:rPr lang="en-US" sz="1800" u="none"/>
              <a:t>_____________________________________________________________________________________________</a:t>
            </a:r>
          </a:p>
        </p:txBody>
      </p:sp>
      <p:sp>
        <p:nvSpPr>
          <p:cNvPr id="5127" name="Text Box 9"/>
          <p:cNvSpPr txBox="1">
            <a:spLocks noChangeArrowheads="1"/>
          </p:cNvSpPr>
          <p:nvPr/>
        </p:nvSpPr>
        <p:spPr bwMode="auto">
          <a:xfrm>
            <a:off x="2514600" y="1981200"/>
            <a:ext cx="3810000" cy="1190625"/>
          </a:xfrm>
          <a:prstGeom prst="rect">
            <a:avLst/>
          </a:prstGeom>
          <a:noFill/>
          <a:ln w="9525">
            <a:noFill/>
            <a:miter lim="800000"/>
            <a:headEnd/>
            <a:tailEnd/>
          </a:ln>
        </p:spPr>
        <p:txBody>
          <a:bodyPr>
            <a:spAutoFit/>
          </a:bodyPr>
          <a:lstStyle/>
          <a:p>
            <a:pPr algn="l">
              <a:spcBef>
                <a:spcPct val="50000"/>
              </a:spcBef>
            </a:pPr>
            <a:r>
              <a:rPr lang="en-US" sz="1800" u="none"/>
              <a:t>_____________________________________________________________________________________________</a:t>
            </a:r>
          </a:p>
          <a:p>
            <a:pPr algn="l">
              <a:spcBef>
                <a:spcPct val="50000"/>
              </a:spcBef>
            </a:pPr>
            <a:endParaRPr lang="en-US" sz="1800" u="none"/>
          </a:p>
        </p:txBody>
      </p:sp>
      <p:sp>
        <p:nvSpPr>
          <p:cNvPr id="5128" name="Text Box 10"/>
          <p:cNvSpPr txBox="1">
            <a:spLocks noChangeArrowheads="1"/>
          </p:cNvSpPr>
          <p:nvPr/>
        </p:nvSpPr>
        <p:spPr bwMode="auto">
          <a:xfrm>
            <a:off x="2514600" y="3048000"/>
            <a:ext cx="3810000" cy="1190625"/>
          </a:xfrm>
          <a:prstGeom prst="rect">
            <a:avLst/>
          </a:prstGeom>
          <a:noFill/>
          <a:ln w="9525">
            <a:noFill/>
            <a:miter lim="800000"/>
            <a:headEnd/>
            <a:tailEnd/>
          </a:ln>
        </p:spPr>
        <p:txBody>
          <a:bodyPr>
            <a:spAutoFit/>
          </a:bodyPr>
          <a:lstStyle/>
          <a:p>
            <a:pPr algn="l">
              <a:spcBef>
                <a:spcPct val="50000"/>
              </a:spcBef>
            </a:pPr>
            <a:r>
              <a:rPr lang="en-US" sz="1800" u="none"/>
              <a:t>_____________________________________________________________________________________________</a:t>
            </a:r>
          </a:p>
          <a:p>
            <a:pPr algn="l">
              <a:spcBef>
                <a:spcPct val="50000"/>
              </a:spcBef>
            </a:pPr>
            <a:endParaRPr lang="en-US" sz="1800" u="none"/>
          </a:p>
        </p:txBody>
      </p:sp>
      <p:sp>
        <p:nvSpPr>
          <p:cNvPr id="5129" name="Text Box 12"/>
          <p:cNvSpPr txBox="1">
            <a:spLocks noChangeArrowheads="1"/>
          </p:cNvSpPr>
          <p:nvPr/>
        </p:nvSpPr>
        <p:spPr bwMode="auto">
          <a:xfrm>
            <a:off x="2514600" y="4114800"/>
            <a:ext cx="3810000" cy="1190625"/>
          </a:xfrm>
          <a:prstGeom prst="rect">
            <a:avLst/>
          </a:prstGeom>
          <a:noFill/>
          <a:ln w="9525">
            <a:noFill/>
            <a:miter lim="800000"/>
            <a:headEnd/>
            <a:tailEnd/>
          </a:ln>
        </p:spPr>
        <p:txBody>
          <a:bodyPr>
            <a:spAutoFit/>
          </a:bodyPr>
          <a:lstStyle/>
          <a:p>
            <a:pPr algn="l">
              <a:spcBef>
                <a:spcPct val="50000"/>
              </a:spcBef>
            </a:pPr>
            <a:r>
              <a:rPr lang="en-US" sz="1800" u="none"/>
              <a:t>_____________________________________________________________________________________________</a:t>
            </a:r>
          </a:p>
          <a:p>
            <a:pPr algn="l">
              <a:spcBef>
                <a:spcPct val="50000"/>
              </a:spcBef>
            </a:pPr>
            <a:endParaRPr lang="en-US" sz="1800" u="none"/>
          </a:p>
        </p:txBody>
      </p:sp>
      <p:sp>
        <p:nvSpPr>
          <p:cNvPr id="5130" name="Text Box 13"/>
          <p:cNvSpPr txBox="1">
            <a:spLocks noChangeArrowheads="1"/>
          </p:cNvSpPr>
          <p:nvPr/>
        </p:nvSpPr>
        <p:spPr bwMode="auto">
          <a:xfrm>
            <a:off x="2514600" y="5181600"/>
            <a:ext cx="3733800" cy="1190625"/>
          </a:xfrm>
          <a:prstGeom prst="rect">
            <a:avLst/>
          </a:prstGeom>
          <a:noFill/>
          <a:ln w="9525">
            <a:noFill/>
            <a:miter lim="800000"/>
            <a:headEnd/>
            <a:tailEnd/>
          </a:ln>
        </p:spPr>
        <p:txBody>
          <a:bodyPr>
            <a:spAutoFit/>
          </a:bodyPr>
          <a:lstStyle/>
          <a:p>
            <a:pPr algn="l">
              <a:spcBef>
                <a:spcPct val="50000"/>
              </a:spcBef>
            </a:pPr>
            <a:r>
              <a:rPr lang="en-US" sz="1800" u="none"/>
              <a:t>_____________________________________________________________________________________________</a:t>
            </a:r>
          </a:p>
          <a:p>
            <a:pPr algn="l"/>
            <a:endParaRPr lang="en-US" sz="1800" u="none"/>
          </a:p>
        </p:txBody>
      </p:sp>
      <p:sp>
        <p:nvSpPr>
          <p:cNvPr id="5131" name="Text Box 14"/>
          <p:cNvSpPr txBox="1">
            <a:spLocks noChangeArrowheads="1"/>
          </p:cNvSpPr>
          <p:nvPr/>
        </p:nvSpPr>
        <p:spPr bwMode="auto">
          <a:xfrm>
            <a:off x="2514600" y="6372225"/>
            <a:ext cx="3810000" cy="1603375"/>
          </a:xfrm>
          <a:prstGeom prst="rect">
            <a:avLst/>
          </a:prstGeom>
          <a:noFill/>
          <a:ln w="9525">
            <a:noFill/>
            <a:miter lim="800000"/>
            <a:headEnd/>
            <a:tailEnd/>
          </a:ln>
        </p:spPr>
        <p:txBody>
          <a:bodyPr>
            <a:spAutoFit/>
          </a:bodyPr>
          <a:lstStyle/>
          <a:p>
            <a:pPr algn="l">
              <a:spcBef>
                <a:spcPct val="50000"/>
              </a:spcBef>
            </a:pPr>
            <a:r>
              <a:rPr lang="en-US" sz="1800" u="none"/>
              <a:t>____________________________________________________________________________________________________________________________</a:t>
            </a:r>
          </a:p>
          <a:p>
            <a:pPr algn="l">
              <a:spcBef>
                <a:spcPct val="50000"/>
              </a:spcBef>
            </a:pPr>
            <a:endParaRPr lang="en-US" sz="1800" u="none"/>
          </a:p>
        </p:txBody>
      </p:sp>
      <p:sp>
        <p:nvSpPr>
          <p:cNvPr id="5132" name="Text Box 15"/>
          <p:cNvSpPr txBox="1">
            <a:spLocks noChangeArrowheads="1"/>
          </p:cNvSpPr>
          <p:nvPr/>
        </p:nvSpPr>
        <p:spPr bwMode="auto">
          <a:xfrm>
            <a:off x="381000" y="0"/>
            <a:ext cx="6248400" cy="457200"/>
          </a:xfrm>
          <a:prstGeom prst="rect">
            <a:avLst/>
          </a:prstGeom>
          <a:noFill/>
          <a:ln w="9525">
            <a:noFill/>
            <a:miter lim="800000"/>
            <a:headEnd/>
            <a:tailEnd/>
          </a:ln>
        </p:spPr>
        <p:txBody>
          <a:bodyPr>
            <a:spAutoFit/>
          </a:bodyPr>
          <a:lstStyle/>
          <a:p>
            <a:pPr algn="ctr">
              <a:spcBef>
                <a:spcPct val="50000"/>
              </a:spcBef>
            </a:pPr>
            <a:r>
              <a:rPr lang="en-US" sz="2400" u="none"/>
              <a:t>Of course, I had to try and make it better.</a:t>
            </a:r>
            <a:endParaRPr lang="en-US" u="none"/>
          </a:p>
        </p:txBody>
      </p:sp>
    </p:spTree>
  </p:cSld>
  <p:clrMapOvr>
    <a:masterClrMapping/>
  </p:clrMapOvr>
  <p:transition>
    <p:split orient="vert"/>
    <p:sndAc>
      <p:stSnd>
        <p:snd r:embed="rId3" name="WHOOSH.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p:cNvGraphicFramePr>
            <a:graphicFrameLocks noChangeAspect="1"/>
          </p:cNvGraphicFramePr>
          <p:nvPr/>
        </p:nvGraphicFramePr>
        <p:xfrm>
          <a:off x="381000" y="304800"/>
          <a:ext cx="6248400" cy="8229600"/>
        </p:xfrm>
        <a:graphic>
          <a:graphicData uri="http://schemas.openxmlformats.org/presentationml/2006/ole">
            <p:oleObj spid="_x0000_s6146" name="Document" r:id="rId4" imgW="7226280" imgH="8248680" progId="Word.Document.8">
              <p:embed/>
            </p:oleObj>
          </a:graphicData>
        </a:graphic>
      </p:graphicFrame>
      <p:sp>
        <p:nvSpPr>
          <p:cNvPr id="6147" name="Text Box 3"/>
          <p:cNvSpPr txBox="1">
            <a:spLocks noChangeArrowheads="1"/>
          </p:cNvSpPr>
          <p:nvPr/>
        </p:nvSpPr>
        <p:spPr bwMode="auto">
          <a:xfrm>
            <a:off x="381000" y="914400"/>
            <a:ext cx="2057400" cy="2047875"/>
          </a:xfrm>
          <a:prstGeom prst="rect">
            <a:avLst/>
          </a:prstGeom>
          <a:noFill/>
          <a:ln w="9525">
            <a:noFill/>
            <a:miter lim="800000"/>
            <a:headEnd/>
            <a:tailEnd/>
          </a:ln>
        </p:spPr>
        <p:txBody>
          <a:bodyPr>
            <a:spAutoFit/>
          </a:bodyPr>
          <a:lstStyle/>
          <a:p>
            <a:pPr algn="l">
              <a:spcBef>
                <a:spcPct val="50000"/>
              </a:spcBef>
            </a:pPr>
            <a:r>
              <a:rPr lang="en-US" sz="800" u="none"/>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6148" name="Text Box 5"/>
          <p:cNvSpPr txBox="1">
            <a:spLocks noChangeArrowheads="1"/>
          </p:cNvSpPr>
          <p:nvPr/>
        </p:nvSpPr>
        <p:spPr bwMode="auto">
          <a:xfrm>
            <a:off x="381000" y="3124200"/>
            <a:ext cx="2057400" cy="2460625"/>
          </a:xfrm>
          <a:prstGeom prst="rect">
            <a:avLst/>
          </a:prstGeom>
          <a:noFill/>
          <a:ln w="9525">
            <a:noFill/>
            <a:miter lim="800000"/>
            <a:headEnd/>
            <a:tailEnd/>
          </a:ln>
        </p:spPr>
        <p:txBody>
          <a:bodyPr>
            <a:spAutoFit/>
          </a:bodyPr>
          <a:lstStyle/>
          <a:p>
            <a:pPr algn="l">
              <a:spcBef>
                <a:spcPct val="50000"/>
              </a:spcBef>
            </a:pPr>
            <a:r>
              <a:rPr lang="en-US" sz="800" u="none"/>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l">
              <a:spcBef>
                <a:spcPct val="50000"/>
              </a:spcBef>
            </a:pPr>
            <a:endParaRPr lang="en-US" sz="1800" u="none"/>
          </a:p>
        </p:txBody>
      </p:sp>
      <p:sp>
        <p:nvSpPr>
          <p:cNvPr id="6149" name="Text Box 7"/>
          <p:cNvSpPr txBox="1">
            <a:spLocks noChangeArrowheads="1"/>
          </p:cNvSpPr>
          <p:nvPr/>
        </p:nvSpPr>
        <p:spPr bwMode="auto">
          <a:xfrm>
            <a:off x="381000" y="5181600"/>
            <a:ext cx="2057400" cy="2705100"/>
          </a:xfrm>
          <a:prstGeom prst="rect">
            <a:avLst/>
          </a:prstGeom>
          <a:noFill/>
          <a:ln w="9525">
            <a:noFill/>
            <a:miter lim="800000"/>
            <a:headEnd/>
            <a:tailEnd/>
          </a:ln>
        </p:spPr>
        <p:txBody>
          <a:bodyPr>
            <a:spAutoFit/>
          </a:bodyPr>
          <a:lstStyle/>
          <a:p>
            <a:pPr algn="l">
              <a:spcBef>
                <a:spcPct val="50000"/>
              </a:spcBef>
            </a:pPr>
            <a:r>
              <a:rPr lang="en-US" sz="800" u="none"/>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l">
              <a:spcBef>
                <a:spcPct val="50000"/>
              </a:spcBef>
            </a:pPr>
            <a:endParaRPr lang="en-US" sz="1800" u="none"/>
          </a:p>
        </p:txBody>
      </p:sp>
      <p:sp>
        <p:nvSpPr>
          <p:cNvPr id="6150" name="Text Box 8"/>
          <p:cNvSpPr txBox="1">
            <a:spLocks noChangeArrowheads="1"/>
          </p:cNvSpPr>
          <p:nvPr/>
        </p:nvSpPr>
        <p:spPr bwMode="auto">
          <a:xfrm>
            <a:off x="2438400" y="914400"/>
            <a:ext cx="3886200" cy="947738"/>
          </a:xfrm>
          <a:prstGeom prst="rect">
            <a:avLst/>
          </a:prstGeom>
          <a:noFill/>
          <a:ln w="9525">
            <a:noFill/>
            <a:miter lim="800000"/>
            <a:headEnd/>
            <a:tailEnd/>
          </a:ln>
        </p:spPr>
        <p:txBody>
          <a:bodyPr>
            <a:spAutoFit/>
          </a:bodyPr>
          <a:lstStyle/>
          <a:p>
            <a:pPr algn="l">
              <a:spcBef>
                <a:spcPct val="50000"/>
              </a:spcBef>
            </a:pPr>
            <a:r>
              <a:rPr lang="en-US" sz="800" u="none"/>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6151" name="Text Box 10"/>
          <p:cNvSpPr txBox="1">
            <a:spLocks noChangeArrowheads="1"/>
          </p:cNvSpPr>
          <p:nvPr/>
        </p:nvSpPr>
        <p:spPr bwMode="auto">
          <a:xfrm>
            <a:off x="2438400" y="2014538"/>
            <a:ext cx="3886200" cy="947737"/>
          </a:xfrm>
          <a:prstGeom prst="rect">
            <a:avLst/>
          </a:prstGeom>
          <a:noFill/>
          <a:ln w="9525">
            <a:noFill/>
            <a:miter lim="800000"/>
            <a:headEnd/>
            <a:tailEnd/>
          </a:ln>
        </p:spPr>
        <p:txBody>
          <a:bodyPr>
            <a:spAutoFit/>
          </a:bodyPr>
          <a:lstStyle/>
          <a:p>
            <a:pPr algn="l">
              <a:spcBef>
                <a:spcPct val="50000"/>
              </a:spcBef>
            </a:pPr>
            <a:r>
              <a:rPr lang="en-US" sz="800" u="none"/>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sz="1800" u="none"/>
          </a:p>
        </p:txBody>
      </p:sp>
      <p:sp>
        <p:nvSpPr>
          <p:cNvPr id="6152" name="Text Box 11"/>
          <p:cNvSpPr txBox="1">
            <a:spLocks noChangeArrowheads="1"/>
          </p:cNvSpPr>
          <p:nvPr/>
        </p:nvSpPr>
        <p:spPr bwMode="auto">
          <a:xfrm>
            <a:off x="2438400" y="2962275"/>
            <a:ext cx="3886200" cy="1360488"/>
          </a:xfrm>
          <a:prstGeom prst="rect">
            <a:avLst/>
          </a:prstGeom>
          <a:noFill/>
          <a:ln w="9525">
            <a:noFill/>
            <a:miter lim="800000"/>
            <a:headEnd/>
            <a:tailEnd/>
          </a:ln>
        </p:spPr>
        <p:txBody>
          <a:bodyPr>
            <a:spAutoFit/>
          </a:bodyPr>
          <a:lstStyle/>
          <a:p>
            <a:pPr algn="l">
              <a:spcBef>
                <a:spcPct val="50000"/>
              </a:spcBef>
            </a:pPr>
            <a:r>
              <a:rPr lang="en-US" sz="800" u="none"/>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l">
              <a:spcBef>
                <a:spcPct val="50000"/>
              </a:spcBef>
            </a:pPr>
            <a:endParaRPr lang="en-US" sz="1800" u="none"/>
          </a:p>
        </p:txBody>
      </p:sp>
      <p:sp>
        <p:nvSpPr>
          <p:cNvPr id="6153" name="Text Box 14"/>
          <p:cNvSpPr txBox="1">
            <a:spLocks noChangeArrowheads="1"/>
          </p:cNvSpPr>
          <p:nvPr/>
        </p:nvSpPr>
        <p:spPr bwMode="auto">
          <a:xfrm>
            <a:off x="2438400" y="4038600"/>
            <a:ext cx="3886200" cy="1222375"/>
          </a:xfrm>
          <a:prstGeom prst="rect">
            <a:avLst/>
          </a:prstGeom>
          <a:noFill/>
          <a:ln w="9525">
            <a:noFill/>
            <a:miter lim="800000"/>
            <a:headEnd/>
            <a:tailEnd/>
          </a:ln>
        </p:spPr>
        <p:txBody>
          <a:bodyPr>
            <a:spAutoFit/>
          </a:bodyPr>
          <a:lstStyle/>
          <a:p>
            <a:pPr algn="l">
              <a:spcBef>
                <a:spcPct val="50000"/>
              </a:spcBef>
            </a:pPr>
            <a:r>
              <a:rPr lang="en-US" sz="800" u="none"/>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l">
              <a:spcBef>
                <a:spcPct val="50000"/>
              </a:spcBef>
            </a:pPr>
            <a:endParaRPr lang="en-US" sz="1800" u="none"/>
          </a:p>
        </p:txBody>
      </p:sp>
      <p:sp>
        <p:nvSpPr>
          <p:cNvPr id="6154" name="Text Box 15"/>
          <p:cNvSpPr txBox="1">
            <a:spLocks noChangeArrowheads="1"/>
          </p:cNvSpPr>
          <p:nvPr/>
        </p:nvSpPr>
        <p:spPr bwMode="auto">
          <a:xfrm>
            <a:off x="2438400" y="5181600"/>
            <a:ext cx="3886200" cy="1222375"/>
          </a:xfrm>
          <a:prstGeom prst="rect">
            <a:avLst/>
          </a:prstGeom>
          <a:noFill/>
          <a:ln w="9525">
            <a:noFill/>
            <a:miter lim="800000"/>
            <a:headEnd/>
            <a:tailEnd/>
          </a:ln>
        </p:spPr>
        <p:txBody>
          <a:bodyPr>
            <a:spAutoFit/>
          </a:bodyPr>
          <a:lstStyle/>
          <a:p>
            <a:pPr algn="l">
              <a:spcBef>
                <a:spcPct val="50000"/>
              </a:spcBef>
            </a:pPr>
            <a:r>
              <a:rPr lang="en-US" sz="800" u="none"/>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l">
              <a:spcBef>
                <a:spcPct val="50000"/>
              </a:spcBef>
            </a:pPr>
            <a:endParaRPr lang="en-US" sz="1800" u="none"/>
          </a:p>
        </p:txBody>
      </p:sp>
      <p:sp>
        <p:nvSpPr>
          <p:cNvPr id="6155" name="Text Box 16"/>
          <p:cNvSpPr txBox="1">
            <a:spLocks noChangeArrowheads="1"/>
          </p:cNvSpPr>
          <p:nvPr/>
        </p:nvSpPr>
        <p:spPr bwMode="auto">
          <a:xfrm>
            <a:off x="2438400" y="6281738"/>
            <a:ext cx="3886200" cy="1604962"/>
          </a:xfrm>
          <a:prstGeom prst="rect">
            <a:avLst/>
          </a:prstGeom>
          <a:noFill/>
          <a:ln w="9525">
            <a:noFill/>
            <a:miter lim="800000"/>
            <a:headEnd/>
            <a:tailEnd/>
          </a:ln>
        </p:spPr>
        <p:txBody>
          <a:bodyPr>
            <a:spAutoFit/>
          </a:bodyPr>
          <a:lstStyle/>
          <a:p>
            <a:pPr algn="l">
              <a:spcBef>
                <a:spcPct val="50000"/>
              </a:spcBef>
            </a:pPr>
            <a:r>
              <a:rPr lang="en-US" sz="800" u="none"/>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l">
              <a:spcBef>
                <a:spcPct val="50000"/>
              </a:spcBef>
            </a:pPr>
            <a:endParaRPr lang="en-US" sz="1800" u="none"/>
          </a:p>
        </p:txBody>
      </p:sp>
      <p:sp>
        <p:nvSpPr>
          <p:cNvPr id="6156" name="Text Box 18"/>
          <p:cNvSpPr txBox="1">
            <a:spLocks noChangeArrowheads="1"/>
          </p:cNvSpPr>
          <p:nvPr/>
        </p:nvSpPr>
        <p:spPr bwMode="auto">
          <a:xfrm>
            <a:off x="381000" y="7886700"/>
            <a:ext cx="5943600" cy="639763"/>
          </a:xfrm>
          <a:prstGeom prst="rect">
            <a:avLst/>
          </a:prstGeom>
          <a:noFill/>
          <a:ln w="9525">
            <a:noFill/>
            <a:miter lim="800000"/>
            <a:headEnd/>
            <a:tailEnd/>
          </a:ln>
        </p:spPr>
        <p:txBody>
          <a:bodyPr>
            <a:spAutoFit/>
          </a:bodyPr>
          <a:lstStyle/>
          <a:p>
            <a:pPr algn="l">
              <a:spcBef>
                <a:spcPct val="50000"/>
              </a:spcBef>
            </a:pPr>
            <a:r>
              <a:rPr lang="en-US" sz="1200" u="none"/>
              <a:t>Conclusion:______________________________________________________________________________________________________________________________________________________________________________________________________________________</a:t>
            </a:r>
            <a:endParaRPr lang="en-US" sz="1800" u="none"/>
          </a:p>
        </p:txBody>
      </p:sp>
      <p:sp>
        <p:nvSpPr>
          <p:cNvPr id="6157" name="Text Box 21"/>
          <p:cNvSpPr txBox="1">
            <a:spLocks noChangeArrowheads="1"/>
          </p:cNvSpPr>
          <p:nvPr/>
        </p:nvSpPr>
        <p:spPr bwMode="auto">
          <a:xfrm>
            <a:off x="381000" y="914400"/>
            <a:ext cx="1905000" cy="336550"/>
          </a:xfrm>
          <a:prstGeom prst="rect">
            <a:avLst/>
          </a:prstGeom>
          <a:noFill/>
          <a:ln w="9525">
            <a:noFill/>
            <a:miter lim="800000"/>
            <a:headEnd/>
            <a:tailEnd/>
          </a:ln>
        </p:spPr>
        <p:txBody>
          <a:bodyPr>
            <a:spAutoFit/>
          </a:bodyPr>
          <a:lstStyle/>
          <a:p>
            <a:pPr algn="l">
              <a:spcBef>
                <a:spcPct val="50000"/>
              </a:spcBef>
            </a:pPr>
            <a:r>
              <a:rPr lang="en-US" sz="800" u="none"/>
              <a:t>First, First of all,  At the top, To begin, For example, For instance...</a:t>
            </a:r>
          </a:p>
        </p:txBody>
      </p:sp>
      <p:sp>
        <p:nvSpPr>
          <p:cNvPr id="6158" name="Text Box 22"/>
          <p:cNvSpPr txBox="1">
            <a:spLocks noChangeArrowheads="1"/>
          </p:cNvSpPr>
          <p:nvPr/>
        </p:nvSpPr>
        <p:spPr bwMode="auto">
          <a:xfrm>
            <a:off x="381000" y="3124200"/>
            <a:ext cx="2057400" cy="581025"/>
          </a:xfrm>
          <a:prstGeom prst="rect">
            <a:avLst/>
          </a:prstGeom>
          <a:noFill/>
          <a:ln w="9525">
            <a:noFill/>
            <a:miter lim="800000"/>
            <a:headEnd/>
            <a:tailEnd/>
          </a:ln>
        </p:spPr>
        <p:txBody>
          <a:bodyPr>
            <a:spAutoFit/>
          </a:bodyPr>
          <a:lstStyle/>
          <a:p>
            <a:pPr algn="l">
              <a:spcBef>
                <a:spcPct val="50000"/>
              </a:spcBef>
            </a:pPr>
            <a:r>
              <a:rPr lang="en-US" sz="800" u="none"/>
              <a:t>Second, Second of all, In addition, On the other hand, Furthermore, Moreover, Also, Similarly, Conversely, Nevertheless, Next, Equally important...</a:t>
            </a:r>
          </a:p>
        </p:txBody>
      </p:sp>
      <p:sp>
        <p:nvSpPr>
          <p:cNvPr id="6159" name="Text Box 23"/>
          <p:cNvSpPr txBox="1">
            <a:spLocks noChangeArrowheads="1"/>
          </p:cNvSpPr>
          <p:nvPr/>
        </p:nvSpPr>
        <p:spPr bwMode="auto">
          <a:xfrm>
            <a:off x="381000" y="5181600"/>
            <a:ext cx="1905000" cy="336550"/>
          </a:xfrm>
          <a:prstGeom prst="rect">
            <a:avLst/>
          </a:prstGeom>
          <a:noFill/>
          <a:ln w="9525">
            <a:noFill/>
            <a:miter lim="800000"/>
            <a:headEnd/>
            <a:tailEnd/>
          </a:ln>
        </p:spPr>
        <p:txBody>
          <a:bodyPr>
            <a:spAutoFit/>
          </a:bodyPr>
          <a:lstStyle/>
          <a:p>
            <a:pPr algn="l">
              <a:spcBef>
                <a:spcPct val="50000"/>
              </a:spcBef>
            </a:pPr>
            <a:r>
              <a:rPr lang="en-US" sz="800" u="none"/>
              <a:t>Fin ally, Most important, Above all, Third, Yet, Still, Last... </a:t>
            </a:r>
          </a:p>
        </p:txBody>
      </p:sp>
      <p:sp>
        <p:nvSpPr>
          <p:cNvPr id="6160" name="Text Box 24"/>
          <p:cNvSpPr txBox="1">
            <a:spLocks noChangeArrowheads="1"/>
          </p:cNvSpPr>
          <p:nvPr/>
        </p:nvSpPr>
        <p:spPr bwMode="auto">
          <a:xfrm>
            <a:off x="381000" y="7886700"/>
            <a:ext cx="6248400" cy="457200"/>
          </a:xfrm>
          <a:prstGeom prst="rect">
            <a:avLst/>
          </a:prstGeom>
          <a:noFill/>
          <a:ln w="9525">
            <a:noFill/>
            <a:miter lim="800000"/>
            <a:headEnd/>
            <a:tailEnd/>
          </a:ln>
        </p:spPr>
        <p:txBody>
          <a:bodyPr>
            <a:spAutoFit/>
          </a:bodyPr>
          <a:lstStyle/>
          <a:p>
            <a:pPr algn="l">
              <a:spcBef>
                <a:spcPct val="50000"/>
              </a:spcBef>
            </a:pPr>
            <a:r>
              <a:rPr lang="en-US" sz="1200" u="none"/>
              <a:t>                       So, For these reasons, Thus, In conclusion, Therefore, Hence, Consequently, In short, In any event, To sum up...</a:t>
            </a:r>
          </a:p>
        </p:txBody>
      </p:sp>
      <p:sp>
        <p:nvSpPr>
          <p:cNvPr id="6161" name="Text Box 25"/>
          <p:cNvSpPr txBox="1">
            <a:spLocks noChangeArrowheads="1"/>
          </p:cNvSpPr>
          <p:nvPr/>
        </p:nvSpPr>
        <p:spPr bwMode="auto">
          <a:xfrm>
            <a:off x="0" y="0"/>
            <a:ext cx="6858000" cy="396875"/>
          </a:xfrm>
          <a:prstGeom prst="rect">
            <a:avLst/>
          </a:prstGeom>
          <a:noFill/>
          <a:ln w="9525">
            <a:noFill/>
            <a:miter lim="800000"/>
            <a:headEnd/>
            <a:tailEnd/>
          </a:ln>
        </p:spPr>
        <p:txBody>
          <a:bodyPr>
            <a:spAutoFit/>
          </a:bodyPr>
          <a:lstStyle/>
          <a:p>
            <a:pPr algn="ctr">
              <a:spcBef>
                <a:spcPct val="50000"/>
              </a:spcBef>
            </a:pPr>
            <a:r>
              <a:rPr lang="en-US" sz="2000" u="none"/>
              <a:t>And better, until it was unusable.</a:t>
            </a:r>
          </a:p>
        </p:txBody>
      </p:sp>
      <p:sp>
        <p:nvSpPr>
          <p:cNvPr id="6162" name="Text Box 26"/>
          <p:cNvSpPr txBox="1">
            <a:spLocks noChangeArrowheads="1"/>
          </p:cNvSpPr>
          <p:nvPr/>
        </p:nvSpPr>
        <p:spPr bwMode="auto">
          <a:xfrm>
            <a:off x="0" y="549275"/>
            <a:ext cx="6629400" cy="365125"/>
          </a:xfrm>
          <a:prstGeom prst="rect">
            <a:avLst/>
          </a:prstGeom>
          <a:noFill/>
          <a:ln w="9525">
            <a:noFill/>
            <a:miter lim="800000"/>
            <a:headEnd/>
            <a:tailEnd/>
          </a:ln>
        </p:spPr>
        <p:txBody>
          <a:bodyPr>
            <a:spAutoFit/>
          </a:bodyPr>
          <a:lstStyle/>
          <a:p>
            <a:pPr>
              <a:spcBef>
                <a:spcPct val="50000"/>
              </a:spcBef>
            </a:pPr>
            <a:r>
              <a:rPr lang="en-US" sz="900" u="none"/>
              <a:t>Thesis:______________________________________________________________________________________________________________________________________________________________________________________________________________________</a:t>
            </a:r>
          </a:p>
        </p:txBody>
      </p:sp>
    </p:spTree>
  </p:cSld>
  <p:clrMapOvr>
    <a:masterClrMapping/>
  </p:clrMapOvr>
  <p:transition>
    <p:split orient="vert"/>
    <p:sndAc>
      <p:stSnd>
        <p:snd r:embed="rId3" name="crowd-groan.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1024"/>
          <p:cNvGraphicFramePr>
            <a:graphicFrameLocks noChangeAspect="1"/>
          </p:cNvGraphicFramePr>
          <p:nvPr/>
        </p:nvGraphicFramePr>
        <p:xfrm>
          <a:off x="381000" y="762000"/>
          <a:ext cx="6172200" cy="7924800"/>
        </p:xfrm>
        <a:graphic>
          <a:graphicData uri="http://schemas.openxmlformats.org/presentationml/2006/ole">
            <p:oleObj spid="_x0000_s7170" name="Document" r:id="rId4" imgW="7040880" imgH="8908200" progId="Word.Document.8">
              <p:embed/>
            </p:oleObj>
          </a:graphicData>
        </a:graphic>
      </p:graphicFrame>
      <p:sp>
        <p:nvSpPr>
          <p:cNvPr id="7171" name="Text Box 3"/>
          <p:cNvSpPr txBox="1">
            <a:spLocks noChangeArrowheads="1"/>
          </p:cNvSpPr>
          <p:nvPr/>
        </p:nvSpPr>
        <p:spPr bwMode="auto">
          <a:xfrm>
            <a:off x="0" y="0"/>
            <a:ext cx="6858000" cy="701675"/>
          </a:xfrm>
          <a:prstGeom prst="rect">
            <a:avLst/>
          </a:prstGeom>
          <a:noFill/>
          <a:ln w="9525">
            <a:noFill/>
            <a:miter lim="800000"/>
            <a:headEnd/>
            <a:tailEnd/>
          </a:ln>
        </p:spPr>
        <p:txBody>
          <a:bodyPr>
            <a:spAutoFit/>
          </a:bodyPr>
          <a:lstStyle/>
          <a:p>
            <a:pPr algn="ctr">
              <a:spcBef>
                <a:spcPct val="50000"/>
              </a:spcBef>
            </a:pPr>
            <a:r>
              <a:rPr lang="en-US" sz="2000" u="none"/>
              <a:t>So this is where I’ve settled, and it seems to work pretty well.  The whole thing goes something like this...</a:t>
            </a:r>
          </a:p>
        </p:txBody>
      </p:sp>
    </p:spTree>
  </p:cSld>
  <p:clrMapOvr>
    <a:masterClrMapping/>
  </p:clrMapOvr>
  <p:transition>
    <p:pull dir="u"/>
    <p:sndAc>
      <p:stSnd>
        <p:snd r:embed="rId3" name="applause.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ext Box 2"/>
          <p:cNvSpPr txBox="1">
            <a:spLocks noChangeArrowheads="1"/>
          </p:cNvSpPr>
          <p:nvPr/>
        </p:nvSpPr>
        <p:spPr bwMode="auto">
          <a:xfrm>
            <a:off x="1143000" y="2590800"/>
            <a:ext cx="4572000" cy="1323975"/>
          </a:xfrm>
          <a:prstGeom prst="rect">
            <a:avLst/>
          </a:prstGeom>
          <a:noFill/>
          <a:ln w="9525">
            <a:noFill/>
            <a:miter lim="800000"/>
            <a:headEnd/>
            <a:tailEnd/>
          </a:ln>
        </p:spPr>
        <p:txBody>
          <a:bodyPr>
            <a:spAutoFit/>
          </a:bodyPr>
          <a:lstStyle/>
          <a:p>
            <a:pPr algn="l">
              <a:spcBef>
                <a:spcPct val="50000"/>
              </a:spcBef>
            </a:pPr>
            <a:r>
              <a:rPr lang="en-US" sz="4000" u="none"/>
              <a:t>What is the best job in the world?</a:t>
            </a:r>
          </a:p>
        </p:txBody>
      </p:sp>
      <p:sp>
        <p:nvSpPr>
          <p:cNvPr id="54275" name="Text Box 3"/>
          <p:cNvSpPr txBox="1">
            <a:spLocks noChangeArrowheads="1"/>
          </p:cNvSpPr>
          <p:nvPr/>
        </p:nvSpPr>
        <p:spPr bwMode="auto">
          <a:xfrm>
            <a:off x="457200" y="304800"/>
            <a:ext cx="6019800" cy="457200"/>
          </a:xfrm>
          <a:prstGeom prst="rect">
            <a:avLst/>
          </a:prstGeom>
          <a:noFill/>
          <a:ln w="9525">
            <a:noFill/>
            <a:miter lim="800000"/>
            <a:headEnd/>
            <a:tailEnd/>
          </a:ln>
        </p:spPr>
        <p:txBody>
          <a:bodyPr>
            <a:spAutoFit/>
          </a:bodyPr>
          <a:lstStyle/>
          <a:p>
            <a:pPr algn="ctr">
              <a:spcBef>
                <a:spcPct val="50000"/>
              </a:spcBef>
            </a:pPr>
            <a:r>
              <a:rPr lang="en-US" sz="2400" u="none"/>
              <a:t>We start with a question.</a:t>
            </a:r>
          </a:p>
        </p:txBody>
      </p:sp>
      <p:sp>
        <p:nvSpPr>
          <p:cNvPr id="124932" name="Text Box 4"/>
          <p:cNvSpPr txBox="1">
            <a:spLocks noChangeArrowheads="1"/>
          </p:cNvSpPr>
          <p:nvPr/>
        </p:nvSpPr>
        <p:spPr bwMode="auto">
          <a:xfrm>
            <a:off x="3657600" y="7315200"/>
            <a:ext cx="2514600" cy="457200"/>
          </a:xfrm>
          <a:prstGeom prst="rect">
            <a:avLst/>
          </a:prstGeom>
          <a:noFill/>
          <a:ln w="9525">
            <a:noFill/>
            <a:miter lim="800000"/>
            <a:headEnd/>
            <a:tailEnd/>
          </a:ln>
        </p:spPr>
        <p:txBody>
          <a:bodyPr>
            <a:spAutoFit/>
          </a:bodyPr>
          <a:lstStyle/>
          <a:p>
            <a:pPr>
              <a:spcBef>
                <a:spcPct val="50000"/>
              </a:spcBef>
            </a:pPr>
            <a:r>
              <a:rPr lang="en-US" sz="2400" u="none"/>
              <a:t>And then...</a:t>
            </a:r>
          </a:p>
        </p:txBody>
      </p:sp>
    </p:spTree>
  </p:cSld>
  <p:clrMapOvr>
    <a:masterClrMapping/>
  </p:clrMapOvr>
  <p:transition>
    <p:wipe dir="r"/>
    <p:sndAc>
      <p:stSnd>
        <p:snd r:embed="rId2" name="WHOO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24930"/>
                                        </p:tgtEl>
                                        <p:attrNameLst>
                                          <p:attrName>style.visibility</p:attrName>
                                        </p:attrNameLst>
                                      </p:cBhvr>
                                      <p:to>
                                        <p:strVal val="visible"/>
                                      </p:to>
                                    </p:set>
                                    <p:animEffect transition="in" filter="box(out)">
                                      <p:cBhvr>
                                        <p:cTn id="7" dur="500"/>
                                        <p:tgtEl>
                                          <p:spTgt spid="124930"/>
                                        </p:tgtEl>
                                      </p:cBhvr>
                                    </p:animEffect>
                                  </p:childTnLst>
                                  <p:subTnLst>
                                    <p:audio>
                                      <p:cMediaNode>
                                        <p:cTn display="0" masterRel="sameClick">
                                          <p:stCondLst>
                                            <p:cond evt="begin" delay="0">
                                              <p:tn val="5"/>
                                            </p:cond>
                                          </p:stCondLst>
                                          <p:endCondLst>
                                            <p:cond evt="onStopAudio" delay="0">
                                              <p:tgtEl>
                                                <p:sldTgt/>
                                              </p:tgtEl>
                                            </p:cond>
                                          </p:endCondLst>
                                        </p:cTn>
                                        <p:tgtEl>
                                          <p:sndTgt r:embed="rId3" name="Copy of airplanefast2.wav"/>
                                        </p:tgtEl>
                                      </p:cMediaNode>
                                    </p:audio>
                                  </p:sub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24932"/>
                                        </p:tgtEl>
                                        <p:attrNameLst>
                                          <p:attrName>style.visibility</p:attrName>
                                        </p:attrNameLst>
                                      </p:cBhvr>
                                      <p:to>
                                        <p:strVal val="visible"/>
                                      </p:to>
                                    </p:set>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autoUpdateAnimBg="0"/>
      <p:bldP spid="124932"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Line 2"/>
          <p:cNvSpPr>
            <a:spLocks noChangeShapeType="1"/>
          </p:cNvSpPr>
          <p:nvPr/>
        </p:nvSpPr>
        <p:spPr bwMode="auto">
          <a:xfrm>
            <a:off x="628650" y="5867400"/>
            <a:ext cx="4248150" cy="0"/>
          </a:xfrm>
          <a:prstGeom prst="line">
            <a:avLst/>
          </a:prstGeom>
          <a:noFill/>
          <a:ln w="76200">
            <a:solidFill>
              <a:schemeClr val="tx1"/>
            </a:solidFill>
            <a:round/>
            <a:headEnd/>
            <a:tailEnd/>
          </a:ln>
        </p:spPr>
        <p:txBody>
          <a:bodyPr wrap="none" anchor="ctr"/>
          <a:lstStyle/>
          <a:p>
            <a:endParaRPr lang="en-US"/>
          </a:p>
        </p:txBody>
      </p:sp>
      <p:sp>
        <p:nvSpPr>
          <p:cNvPr id="55299" name="Line 3"/>
          <p:cNvSpPr>
            <a:spLocks noChangeShapeType="1"/>
          </p:cNvSpPr>
          <p:nvPr/>
        </p:nvSpPr>
        <p:spPr bwMode="auto">
          <a:xfrm>
            <a:off x="2743200" y="5486400"/>
            <a:ext cx="0" cy="3200400"/>
          </a:xfrm>
          <a:prstGeom prst="line">
            <a:avLst/>
          </a:prstGeom>
          <a:noFill/>
          <a:ln w="76200">
            <a:solidFill>
              <a:schemeClr val="tx1"/>
            </a:solidFill>
            <a:round/>
            <a:headEnd/>
            <a:tailEnd/>
          </a:ln>
        </p:spPr>
        <p:txBody>
          <a:bodyPr wrap="none" anchor="ctr"/>
          <a:lstStyle/>
          <a:p>
            <a:endParaRPr lang="en-US"/>
          </a:p>
        </p:txBody>
      </p:sp>
      <p:sp>
        <p:nvSpPr>
          <p:cNvPr id="55300" name="Text Box 4"/>
          <p:cNvSpPr txBox="1">
            <a:spLocks noChangeArrowheads="1"/>
          </p:cNvSpPr>
          <p:nvPr/>
        </p:nvSpPr>
        <p:spPr bwMode="auto">
          <a:xfrm>
            <a:off x="304800" y="4938713"/>
            <a:ext cx="6248400" cy="457200"/>
          </a:xfrm>
          <a:prstGeom prst="rect">
            <a:avLst/>
          </a:prstGeom>
          <a:noFill/>
          <a:ln w="9525">
            <a:noFill/>
            <a:miter lim="800000"/>
            <a:headEnd/>
            <a:tailEnd/>
          </a:ln>
        </p:spPr>
        <p:txBody>
          <a:bodyPr>
            <a:spAutoFit/>
          </a:bodyPr>
          <a:lstStyle/>
          <a:p>
            <a:pPr algn="l">
              <a:spcBef>
                <a:spcPct val="50000"/>
              </a:spcBef>
            </a:pPr>
            <a:r>
              <a:rPr lang="en-US" sz="2400" u="none"/>
              <a:t>       facts about being president</a:t>
            </a:r>
            <a:endParaRPr lang="en-US" sz="1800" u="none"/>
          </a:p>
        </p:txBody>
      </p:sp>
      <p:sp>
        <p:nvSpPr>
          <p:cNvPr id="55301" name="Text Box 5"/>
          <p:cNvSpPr txBox="1">
            <a:spLocks noChangeArrowheads="1"/>
          </p:cNvSpPr>
          <p:nvPr/>
        </p:nvSpPr>
        <p:spPr bwMode="auto">
          <a:xfrm>
            <a:off x="628650" y="5395913"/>
            <a:ext cx="5715000" cy="366712"/>
          </a:xfrm>
          <a:prstGeom prst="rect">
            <a:avLst/>
          </a:prstGeom>
          <a:noFill/>
          <a:ln w="9525">
            <a:noFill/>
            <a:miter lim="800000"/>
            <a:headEnd/>
            <a:tailEnd/>
          </a:ln>
        </p:spPr>
        <p:txBody>
          <a:bodyPr>
            <a:spAutoFit/>
          </a:bodyPr>
          <a:lstStyle/>
          <a:p>
            <a:pPr algn="l">
              <a:spcBef>
                <a:spcPct val="50000"/>
              </a:spcBef>
            </a:pPr>
            <a:r>
              <a:rPr lang="en-US" sz="1800" u="none"/>
              <a:t>      </a:t>
            </a:r>
            <a:r>
              <a:rPr lang="en-US" sz="1600" u="none"/>
              <a:t>Good Stuff</a:t>
            </a:r>
            <a:r>
              <a:rPr lang="en-US" sz="1800" u="none"/>
              <a:t>	           </a:t>
            </a:r>
            <a:r>
              <a:rPr lang="en-US" sz="1600" u="none"/>
              <a:t>Bad Stuff</a:t>
            </a:r>
            <a:endParaRPr lang="en-US" sz="1800" u="none"/>
          </a:p>
        </p:txBody>
      </p:sp>
      <p:sp>
        <p:nvSpPr>
          <p:cNvPr id="55302" name="Oval 6"/>
          <p:cNvSpPr>
            <a:spLocks noChangeArrowheads="1"/>
          </p:cNvSpPr>
          <p:nvPr/>
        </p:nvSpPr>
        <p:spPr bwMode="auto">
          <a:xfrm>
            <a:off x="1295400" y="1952625"/>
            <a:ext cx="1524000" cy="1600200"/>
          </a:xfrm>
          <a:prstGeom prst="ellipse">
            <a:avLst/>
          </a:prstGeom>
          <a:solidFill>
            <a:schemeClr val="hlink"/>
          </a:solidFill>
          <a:ln w="9525">
            <a:solidFill>
              <a:schemeClr val="tx1"/>
            </a:solidFill>
            <a:round/>
            <a:headEnd/>
            <a:tailEnd/>
          </a:ln>
        </p:spPr>
        <p:txBody>
          <a:bodyPr wrap="none" anchor="ctr"/>
          <a:lstStyle/>
          <a:p>
            <a:endParaRPr lang="en-US"/>
          </a:p>
        </p:txBody>
      </p:sp>
      <p:sp>
        <p:nvSpPr>
          <p:cNvPr id="55303" name="Text Box 8"/>
          <p:cNvSpPr txBox="1">
            <a:spLocks noChangeArrowheads="1"/>
          </p:cNvSpPr>
          <p:nvPr/>
        </p:nvSpPr>
        <p:spPr bwMode="auto">
          <a:xfrm>
            <a:off x="1295400" y="2471738"/>
            <a:ext cx="1524000" cy="366712"/>
          </a:xfrm>
          <a:prstGeom prst="rect">
            <a:avLst/>
          </a:prstGeom>
          <a:noFill/>
          <a:ln w="9525">
            <a:noFill/>
            <a:miter lim="800000"/>
            <a:headEnd/>
            <a:tailEnd/>
          </a:ln>
        </p:spPr>
        <p:txBody>
          <a:bodyPr>
            <a:spAutoFit/>
          </a:bodyPr>
          <a:lstStyle/>
          <a:p>
            <a:pPr algn="l">
              <a:spcBef>
                <a:spcPct val="50000"/>
              </a:spcBef>
            </a:pPr>
            <a:r>
              <a:rPr lang="en-US" sz="1800" u="none"/>
              <a:t> Who I’d be</a:t>
            </a:r>
          </a:p>
        </p:txBody>
      </p:sp>
      <p:sp>
        <p:nvSpPr>
          <p:cNvPr id="55304" name="Oval 9"/>
          <p:cNvSpPr>
            <a:spLocks noChangeArrowheads="1"/>
          </p:cNvSpPr>
          <p:nvPr/>
        </p:nvSpPr>
        <p:spPr bwMode="auto">
          <a:xfrm>
            <a:off x="400050" y="1204913"/>
            <a:ext cx="1123950" cy="838200"/>
          </a:xfrm>
          <a:prstGeom prst="ellipse">
            <a:avLst/>
          </a:prstGeom>
          <a:solidFill>
            <a:schemeClr val="hlink"/>
          </a:solidFill>
          <a:ln w="9525">
            <a:solidFill>
              <a:schemeClr val="tx1"/>
            </a:solidFill>
            <a:round/>
            <a:headEnd/>
            <a:tailEnd/>
          </a:ln>
        </p:spPr>
        <p:txBody>
          <a:bodyPr wrap="none" anchor="ctr"/>
          <a:lstStyle/>
          <a:p>
            <a:endParaRPr lang="en-US"/>
          </a:p>
        </p:txBody>
      </p:sp>
      <p:sp>
        <p:nvSpPr>
          <p:cNvPr id="55305" name="Oval 10"/>
          <p:cNvSpPr>
            <a:spLocks noChangeArrowheads="1"/>
          </p:cNvSpPr>
          <p:nvPr/>
        </p:nvSpPr>
        <p:spPr bwMode="auto">
          <a:xfrm>
            <a:off x="2514600" y="1204913"/>
            <a:ext cx="914400" cy="838200"/>
          </a:xfrm>
          <a:prstGeom prst="ellipse">
            <a:avLst/>
          </a:prstGeom>
          <a:solidFill>
            <a:schemeClr val="hlink"/>
          </a:solidFill>
          <a:ln w="9525">
            <a:solidFill>
              <a:schemeClr val="tx1"/>
            </a:solidFill>
            <a:round/>
            <a:headEnd/>
            <a:tailEnd/>
          </a:ln>
        </p:spPr>
        <p:txBody>
          <a:bodyPr wrap="none" anchor="ctr"/>
          <a:lstStyle/>
          <a:p>
            <a:endParaRPr lang="en-US"/>
          </a:p>
        </p:txBody>
      </p:sp>
      <p:sp>
        <p:nvSpPr>
          <p:cNvPr id="55306" name="Oval 11"/>
          <p:cNvSpPr>
            <a:spLocks noChangeArrowheads="1"/>
          </p:cNvSpPr>
          <p:nvPr/>
        </p:nvSpPr>
        <p:spPr bwMode="auto">
          <a:xfrm>
            <a:off x="304800" y="2971800"/>
            <a:ext cx="990600" cy="1600200"/>
          </a:xfrm>
          <a:prstGeom prst="ellipse">
            <a:avLst/>
          </a:prstGeom>
          <a:solidFill>
            <a:schemeClr val="hlink"/>
          </a:solidFill>
          <a:ln w="9525">
            <a:solidFill>
              <a:schemeClr val="tx1"/>
            </a:solidFill>
            <a:round/>
            <a:headEnd/>
            <a:tailEnd/>
          </a:ln>
        </p:spPr>
        <p:txBody>
          <a:bodyPr wrap="none" anchor="ctr"/>
          <a:lstStyle/>
          <a:p>
            <a:endParaRPr lang="en-US"/>
          </a:p>
        </p:txBody>
      </p:sp>
      <p:sp>
        <p:nvSpPr>
          <p:cNvPr id="55307" name="Oval 12"/>
          <p:cNvSpPr>
            <a:spLocks noChangeArrowheads="1"/>
          </p:cNvSpPr>
          <p:nvPr/>
        </p:nvSpPr>
        <p:spPr bwMode="auto">
          <a:xfrm>
            <a:off x="2743200" y="3095625"/>
            <a:ext cx="1066800" cy="1157288"/>
          </a:xfrm>
          <a:prstGeom prst="ellipse">
            <a:avLst/>
          </a:prstGeom>
          <a:solidFill>
            <a:schemeClr val="hlink"/>
          </a:solidFill>
          <a:ln w="9525">
            <a:solidFill>
              <a:schemeClr val="tx1"/>
            </a:solidFill>
            <a:round/>
            <a:headEnd/>
            <a:tailEnd/>
          </a:ln>
        </p:spPr>
        <p:txBody>
          <a:bodyPr wrap="none" anchor="ctr"/>
          <a:lstStyle/>
          <a:p>
            <a:endParaRPr lang="en-US"/>
          </a:p>
        </p:txBody>
      </p:sp>
      <p:sp>
        <p:nvSpPr>
          <p:cNvPr id="55308" name="Line 13"/>
          <p:cNvSpPr>
            <a:spLocks noChangeShapeType="1"/>
          </p:cNvSpPr>
          <p:nvPr/>
        </p:nvSpPr>
        <p:spPr bwMode="auto">
          <a:xfrm flipH="1">
            <a:off x="990600" y="3095625"/>
            <a:ext cx="533400" cy="257175"/>
          </a:xfrm>
          <a:prstGeom prst="line">
            <a:avLst/>
          </a:prstGeom>
          <a:noFill/>
          <a:ln w="38100">
            <a:solidFill>
              <a:schemeClr val="tx1"/>
            </a:solidFill>
            <a:round/>
            <a:headEnd/>
            <a:tailEnd/>
          </a:ln>
        </p:spPr>
        <p:txBody>
          <a:bodyPr wrap="none" anchor="ctr"/>
          <a:lstStyle/>
          <a:p>
            <a:endParaRPr lang="en-US"/>
          </a:p>
        </p:txBody>
      </p:sp>
      <p:sp>
        <p:nvSpPr>
          <p:cNvPr id="55309" name="Line 14"/>
          <p:cNvSpPr>
            <a:spLocks noChangeShapeType="1"/>
          </p:cNvSpPr>
          <p:nvPr/>
        </p:nvSpPr>
        <p:spPr bwMode="auto">
          <a:xfrm flipH="1" flipV="1">
            <a:off x="1295400" y="1752600"/>
            <a:ext cx="228600" cy="657225"/>
          </a:xfrm>
          <a:prstGeom prst="line">
            <a:avLst/>
          </a:prstGeom>
          <a:noFill/>
          <a:ln w="38100">
            <a:solidFill>
              <a:schemeClr val="tx1"/>
            </a:solidFill>
            <a:round/>
            <a:headEnd/>
            <a:tailEnd/>
          </a:ln>
        </p:spPr>
        <p:txBody>
          <a:bodyPr wrap="none" anchor="ctr"/>
          <a:lstStyle/>
          <a:p>
            <a:endParaRPr lang="en-US"/>
          </a:p>
        </p:txBody>
      </p:sp>
      <p:sp>
        <p:nvSpPr>
          <p:cNvPr id="55310" name="Line 15"/>
          <p:cNvSpPr>
            <a:spLocks noChangeShapeType="1"/>
          </p:cNvSpPr>
          <p:nvPr/>
        </p:nvSpPr>
        <p:spPr bwMode="auto">
          <a:xfrm flipH="1">
            <a:off x="2514600" y="1952625"/>
            <a:ext cx="228600" cy="457200"/>
          </a:xfrm>
          <a:prstGeom prst="line">
            <a:avLst/>
          </a:prstGeom>
          <a:noFill/>
          <a:ln w="38100">
            <a:solidFill>
              <a:schemeClr val="tx1"/>
            </a:solidFill>
            <a:round/>
            <a:headEnd/>
            <a:tailEnd/>
          </a:ln>
        </p:spPr>
        <p:txBody>
          <a:bodyPr wrap="none" anchor="ctr"/>
          <a:lstStyle/>
          <a:p>
            <a:endParaRPr lang="en-US"/>
          </a:p>
        </p:txBody>
      </p:sp>
      <p:sp>
        <p:nvSpPr>
          <p:cNvPr id="55311" name="Line 16"/>
          <p:cNvSpPr>
            <a:spLocks noChangeShapeType="1"/>
          </p:cNvSpPr>
          <p:nvPr/>
        </p:nvSpPr>
        <p:spPr bwMode="auto">
          <a:xfrm>
            <a:off x="2362200" y="3124200"/>
            <a:ext cx="609600" cy="228600"/>
          </a:xfrm>
          <a:prstGeom prst="line">
            <a:avLst/>
          </a:prstGeom>
          <a:noFill/>
          <a:ln w="38100">
            <a:solidFill>
              <a:schemeClr val="tx1"/>
            </a:solidFill>
            <a:round/>
            <a:headEnd/>
            <a:tailEnd/>
          </a:ln>
        </p:spPr>
        <p:txBody>
          <a:bodyPr wrap="none" anchor="ctr"/>
          <a:lstStyle/>
          <a:p>
            <a:endParaRPr lang="en-US"/>
          </a:p>
        </p:txBody>
      </p:sp>
      <p:sp>
        <p:nvSpPr>
          <p:cNvPr id="55312" name="Text Box 17"/>
          <p:cNvSpPr txBox="1">
            <a:spLocks noChangeArrowheads="1"/>
          </p:cNvSpPr>
          <p:nvPr/>
        </p:nvSpPr>
        <p:spPr bwMode="auto">
          <a:xfrm>
            <a:off x="2819400" y="3552825"/>
            <a:ext cx="1066800" cy="366713"/>
          </a:xfrm>
          <a:prstGeom prst="rect">
            <a:avLst/>
          </a:prstGeom>
          <a:noFill/>
          <a:ln w="9525">
            <a:noFill/>
            <a:miter lim="800000"/>
            <a:headEnd/>
            <a:tailEnd/>
          </a:ln>
        </p:spPr>
        <p:txBody>
          <a:bodyPr>
            <a:spAutoFit/>
          </a:bodyPr>
          <a:lstStyle/>
          <a:p>
            <a:pPr algn="l">
              <a:spcBef>
                <a:spcPct val="50000"/>
              </a:spcBef>
            </a:pPr>
            <a:r>
              <a:rPr lang="en-US" sz="1800" u="none"/>
              <a:t>because</a:t>
            </a:r>
          </a:p>
        </p:txBody>
      </p:sp>
      <p:sp>
        <p:nvSpPr>
          <p:cNvPr id="55313" name="Text Box 18"/>
          <p:cNvSpPr txBox="1">
            <a:spLocks noChangeArrowheads="1"/>
          </p:cNvSpPr>
          <p:nvPr/>
        </p:nvSpPr>
        <p:spPr bwMode="auto">
          <a:xfrm>
            <a:off x="2495550" y="1385888"/>
            <a:ext cx="1066800" cy="366712"/>
          </a:xfrm>
          <a:prstGeom prst="rect">
            <a:avLst/>
          </a:prstGeom>
          <a:noFill/>
          <a:ln w="9525">
            <a:noFill/>
            <a:miter lim="800000"/>
            <a:headEnd/>
            <a:tailEnd/>
          </a:ln>
        </p:spPr>
        <p:txBody>
          <a:bodyPr>
            <a:spAutoFit/>
          </a:bodyPr>
          <a:lstStyle/>
          <a:p>
            <a:pPr algn="l">
              <a:spcBef>
                <a:spcPct val="50000"/>
              </a:spcBef>
            </a:pPr>
            <a:r>
              <a:rPr lang="en-US" sz="1800" u="none"/>
              <a:t>because</a:t>
            </a:r>
          </a:p>
        </p:txBody>
      </p:sp>
      <p:sp>
        <p:nvSpPr>
          <p:cNvPr id="55314" name="Text Box 19"/>
          <p:cNvSpPr txBox="1">
            <a:spLocks noChangeArrowheads="1"/>
          </p:cNvSpPr>
          <p:nvPr/>
        </p:nvSpPr>
        <p:spPr bwMode="auto">
          <a:xfrm>
            <a:off x="457200" y="1385888"/>
            <a:ext cx="1066800" cy="366712"/>
          </a:xfrm>
          <a:prstGeom prst="rect">
            <a:avLst/>
          </a:prstGeom>
          <a:noFill/>
          <a:ln w="9525">
            <a:noFill/>
            <a:miter lim="800000"/>
            <a:headEnd/>
            <a:tailEnd/>
          </a:ln>
        </p:spPr>
        <p:txBody>
          <a:bodyPr>
            <a:spAutoFit/>
          </a:bodyPr>
          <a:lstStyle/>
          <a:p>
            <a:pPr algn="l">
              <a:spcBef>
                <a:spcPct val="50000"/>
              </a:spcBef>
            </a:pPr>
            <a:r>
              <a:rPr lang="en-US" sz="1800" u="none"/>
              <a:t>because</a:t>
            </a:r>
          </a:p>
        </p:txBody>
      </p:sp>
      <p:sp>
        <p:nvSpPr>
          <p:cNvPr id="55315" name="Text Box 20"/>
          <p:cNvSpPr txBox="1">
            <a:spLocks noChangeArrowheads="1"/>
          </p:cNvSpPr>
          <p:nvPr/>
        </p:nvSpPr>
        <p:spPr bwMode="auto">
          <a:xfrm>
            <a:off x="304800" y="3552825"/>
            <a:ext cx="1066800" cy="366713"/>
          </a:xfrm>
          <a:prstGeom prst="rect">
            <a:avLst/>
          </a:prstGeom>
          <a:noFill/>
          <a:ln w="9525">
            <a:noFill/>
            <a:miter lim="800000"/>
            <a:headEnd/>
            <a:tailEnd/>
          </a:ln>
        </p:spPr>
        <p:txBody>
          <a:bodyPr>
            <a:spAutoFit/>
          </a:bodyPr>
          <a:lstStyle/>
          <a:p>
            <a:pPr algn="l">
              <a:spcBef>
                <a:spcPct val="50000"/>
              </a:spcBef>
            </a:pPr>
            <a:r>
              <a:rPr lang="en-US" sz="1800" u="none"/>
              <a:t>because</a:t>
            </a:r>
          </a:p>
        </p:txBody>
      </p:sp>
      <p:sp>
        <p:nvSpPr>
          <p:cNvPr id="55316" name="Line 21"/>
          <p:cNvSpPr>
            <a:spLocks noChangeShapeType="1"/>
          </p:cNvSpPr>
          <p:nvPr/>
        </p:nvSpPr>
        <p:spPr bwMode="auto">
          <a:xfrm>
            <a:off x="5334000" y="2971800"/>
            <a:ext cx="0" cy="1038225"/>
          </a:xfrm>
          <a:prstGeom prst="line">
            <a:avLst/>
          </a:prstGeom>
          <a:noFill/>
          <a:ln w="76200">
            <a:solidFill>
              <a:schemeClr val="tx1"/>
            </a:solidFill>
            <a:round/>
            <a:headEnd/>
            <a:tailEnd/>
          </a:ln>
        </p:spPr>
        <p:txBody>
          <a:bodyPr wrap="none" anchor="ctr"/>
          <a:lstStyle/>
          <a:p>
            <a:endParaRPr lang="en-US"/>
          </a:p>
        </p:txBody>
      </p:sp>
      <p:sp>
        <p:nvSpPr>
          <p:cNvPr id="55317" name="Line 22"/>
          <p:cNvSpPr>
            <a:spLocks noChangeShapeType="1"/>
          </p:cNvSpPr>
          <p:nvPr/>
        </p:nvSpPr>
        <p:spPr bwMode="auto">
          <a:xfrm flipH="1">
            <a:off x="4267200" y="2971800"/>
            <a:ext cx="1066800" cy="381000"/>
          </a:xfrm>
          <a:prstGeom prst="line">
            <a:avLst/>
          </a:prstGeom>
          <a:noFill/>
          <a:ln w="76200">
            <a:solidFill>
              <a:schemeClr val="tx1"/>
            </a:solidFill>
            <a:round/>
            <a:headEnd/>
            <a:tailEnd/>
          </a:ln>
        </p:spPr>
        <p:txBody>
          <a:bodyPr wrap="none" anchor="ctr"/>
          <a:lstStyle/>
          <a:p>
            <a:endParaRPr lang="en-US"/>
          </a:p>
        </p:txBody>
      </p:sp>
      <p:sp>
        <p:nvSpPr>
          <p:cNvPr id="55318" name="Line 23"/>
          <p:cNvSpPr>
            <a:spLocks noChangeShapeType="1"/>
          </p:cNvSpPr>
          <p:nvPr/>
        </p:nvSpPr>
        <p:spPr bwMode="auto">
          <a:xfrm>
            <a:off x="5334000" y="2971800"/>
            <a:ext cx="1009650" cy="1038225"/>
          </a:xfrm>
          <a:prstGeom prst="line">
            <a:avLst/>
          </a:prstGeom>
          <a:noFill/>
          <a:ln w="76200">
            <a:solidFill>
              <a:schemeClr val="tx1"/>
            </a:solidFill>
            <a:round/>
            <a:headEnd/>
            <a:tailEnd/>
          </a:ln>
        </p:spPr>
        <p:txBody>
          <a:bodyPr wrap="none" anchor="ctr"/>
          <a:lstStyle/>
          <a:p>
            <a:endParaRPr lang="en-US"/>
          </a:p>
        </p:txBody>
      </p:sp>
      <p:sp>
        <p:nvSpPr>
          <p:cNvPr id="55319" name="Line 24"/>
          <p:cNvSpPr>
            <a:spLocks noChangeShapeType="1"/>
          </p:cNvSpPr>
          <p:nvPr/>
        </p:nvSpPr>
        <p:spPr bwMode="auto">
          <a:xfrm flipH="1">
            <a:off x="4572000" y="2971800"/>
            <a:ext cx="762000" cy="1600200"/>
          </a:xfrm>
          <a:prstGeom prst="line">
            <a:avLst/>
          </a:prstGeom>
          <a:noFill/>
          <a:ln w="76200">
            <a:solidFill>
              <a:schemeClr val="tx1"/>
            </a:solidFill>
            <a:round/>
            <a:headEnd/>
            <a:tailEnd/>
          </a:ln>
        </p:spPr>
        <p:txBody>
          <a:bodyPr wrap="none" anchor="ctr"/>
          <a:lstStyle/>
          <a:p>
            <a:endParaRPr lang="en-US"/>
          </a:p>
        </p:txBody>
      </p:sp>
      <p:sp>
        <p:nvSpPr>
          <p:cNvPr id="55320" name="Line 25"/>
          <p:cNvSpPr>
            <a:spLocks noChangeShapeType="1"/>
          </p:cNvSpPr>
          <p:nvPr/>
        </p:nvSpPr>
        <p:spPr bwMode="auto">
          <a:xfrm flipV="1">
            <a:off x="5334000" y="2471738"/>
            <a:ext cx="0" cy="500062"/>
          </a:xfrm>
          <a:prstGeom prst="line">
            <a:avLst/>
          </a:prstGeom>
          <a:noFill/>
          <a:ln w="76200">
            <a:solidFill>
              <a:schemeClr val="tx1"/>
            </a:solidFill>
            <a:round/>
            <a:headEnd/>
            <a:tailEnd/>
          </a:ln>
        </p:spPr>
        <p:txBody>
          <a:bodyPr wrap="none" anchor="ctr"/>
          <a:lstStyle/>
          <a:p>
            <a:endParaRPr lang="en-US"/>
          </a:p>
        </p:txBody>
      </p:sp>
      <p:sp>
        <p:nvSpPr>
          <p:cNvPr id="55321" name="Line 26"/>
          <p:cNvSpPr>
            <a:spLocks noChangeShapeType="1"/>
          </p:cNvSpPr>
          <p:nvPr/>
        </p:nvSpPr>
        <p:spPr bwMode="auto">
          <a:xfrm>
            <a:off x="4572000" y="2471738"/>
            <a:ext cx="1371600" cy="0"/>
          </a:xfrm>
          <a:prstGeom prst="line">
            <a:avLst/>
          </a:prstGeom>
          <a:noFill/>
          <a:ln w="76200">
            <a:solidFill>
              <a:schemeClr val="tx1"/>
            </a:solidFill>
            <a:round/>
            <a:headEnd/>
            <a:tailEnd/>
          </a:ln>
        </p:spPr>
        <p:txBody>
          <a:bodyPr wrap="none" anchor="ctr"/>
          <a:lstStyle/>
          <a:p>
            <a:endParaRPr lang="en-US"/>
          </a:p>
        </p:txBody>
      </p:sp>
      <p:sp>
        <p:nvSpPr>
          <p:cNvPr id="55322" name="Text Box 28"/>
          <p:cNvSpPr txBox="1">
            <a:spLocks noChangeArrowheads="1"/>
          </p:cNvSpPr>
          <p:nvPr/>
        </p:nvSpPr>
        <p:spPr bwMode="auto">
          <a:xfrm>
            <a:off x="4419600" y="2043113"/>
            <a:ext cx="1524000" cy="366712"/>
          </a:xfrm>
          <a:prstGeom prst="rect">
            <a:avLst/>
          </a:prstGeom>
          <a:noFill/>
          <a:ln w="9525">
            <a:noFill/>
            <a:miter lim="800000"/>
            <a:headEnd/>
            <a:tailEnd/>
          </a:ln>
        </p:spPr>
        <p:txBody>
          <a:bodyPr>
            <a:spAutoFit/>
          </a:bodyPr>
          <a:lstStyle/>
          <a:p>
            <a:pPr algn="l">
              <a:spcBef>
                <a:spcPct val="50000"/>
              </a:spcBef>
            </a:pPr>
            <a:r>
              <a:rPr lang="en-US" sz="1800" u="none"/>
              <a:t>   Who I’d be</a:t>
            </a:r>
          </a:p>
        </p:txBody>
      </p:sp>
      <p:sp>
        <p:nvSpPr>
          <p:cNvPr id="55323" name="Text Box 32"/>
          <p:cNvSpPr txBox="1">
            <a:spLocks noChangeArrowheads="1"/>
          </p:cNvSpPr>
          <p:nvPr/>
        </p:nvSpPr>
        <p:spPr bwMode="auto">
          <a:xfrm>
            <a:off x="990600" y="228600"/>
            <a:ext cx="4648200" cy="457200"/>
          </a:xfrm>
          <a:prstGeom prst="rect">
            <a:avLst/>
          </a:prstGeom>
          <a:noFill/>
          <a:ln w="9525">
            <a:noFill/>
            <a:miter lim="800000"/>
            <a:headEnd/>
            <a:tailEnd/>
          </a:ln>
        </p:spPr>
        <p:txBody>
          <a:bodyPr>
            <a:spAutoFit/>
          </a:bodyPr>
          <a:lstStyle/>
          <a:p>
            <a:pPr algn="ctr">
              <a:spcBef>
                <a:spcPct val="50000"/>
              </a:spcBef>
            </a:pPr>
            <a:r>
              <a:rPr lang="en-US" sz="2400" u="none"/>
              <a:t>a little prewrite...</a:t>
            </a:r>
            <a:endParaRPr lang="en-US" u="none"/>
          </a:p>
        </p:txBody>
      </p:sp>
      <p:sp>
        <p:nvSpPr>
          <p:cNvPr id="120865" name="Text Box 33"/>
          <p:cNvSpPr txBox="1">
            <a:spLocks noChangeArrowheads="1"/>
          </p:cNvSpPr>
          <p:nvPr/>
        </p:nvSpPr>
        <p:spPr bwMode="auto">
          <a:xfrm>
            <a:off x="4267200" y="6400800"/>
            <a:ext cx="2590800" cy="1827213"/>
          </a:xfrm>
          <a:prstGeom prst="rect">
            <a:avLst/>
          </a:prstGeom>
          <a:solidFill>
            <a:schemeClr val="bg1"/>
          </a:solidFill>
          <a:ln w="9525">
            <a:solidFill>
              <a:schemeClr val="bg1"/>
            </a:solidFill>
            <a:miter lim="800000"/>
            <a:headEnd/>
            <a:tailEnd/>
          </a:ln>
        </p:spPr>
        <p:txBody>
          <a:bodyPr>
            <a:spAutoFit/>
          </a:bodyPr>
          <a:lstStyle/>
          <a:p>
            <a:pPr algn="l">
              <a:lnSpc>
                <a:spcPct val="80000"/>
              </a:lnSpc>
              <a:spcBef>
                <a:spcPct val="50000"/>
              </a:spcBef>
            </a:pPr>
            <a:r>
              <a:rPr lang="en-US" sz="5400" u="none">
                <a:solidFill>
                  <a:srgbClr val="FF3300"/>
                </a:solidFill>
                <a:latin typeface="Blackadder ITC" pitchFamily="82" charset="0"/>
              </a:rPr>
              <a:t>And</a:t>
            </a:r>
          </a:p>
          <a:p>
            <a:pPr algn="l">
              <a:lnSpc>
                <a:spcPct val="80000"/>
              </a:lnSpc>
              <a:spcBef>
                <a:spcPct val="50000"/>
              </a:spcBef>
            </a:pPr>
            <a:r>
              <a:rPr lang="en-US" sz="5400" u="none">
                <a:solidFill>
                  <a:srgbClr val="FF3300"/>
                </a:solidFill>
                <a:latin typeface="Blackadder ITC" pitchFamily="82" charset="0"/>
              </a:rPr>
              <a:t>	then</a:t>
            </a:r>
            <a:endParaRPr lang="en-US" u="none">
              <a:latin typeface="Blackadder ITC" pitchFamily="82" charset="0"/>
            </a:endParaRPr>
          </a:p>
        </p:txBody>
      </p:sp>
    </p:spTree>
  </p:cSld>
  <p:clrMapOvr>
    <a:masterClrMapping/>
  </p:clrMapOvr>
  <p:transition>
    <p:pull dir="r"/>
    <p:sndAc>
      <p:stSnd>
        <p:snd r:embed="rId3" name="WHOO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0865"/>
                                        </p:tgtEl>
                                        <p:attrNameLst>
                                          <p:attrName>style.visibility</p:attrName>
                                        </p:attrNameLst>
                                      </p:cBhvr>
                                      <p:to>
                                        <p:strVal val="visible"/>
                                      </p:to>
                                    </p:set>
                                    <p:animEffect transition="in" filter="dissolve">
                                      <p:cBhvr>
                                        <p:cTn id="7" dur="500"/>
                                        <p:tgtEl>
                                          <p:spTgt spid="120865"/>
                                        </p:tgtEl>
                                      </p:cBhvr>
                                    </p:animEffect>
                                  </p:childTnLst>
                                  <p:subTnLst>
                                    <p:audio>
                                      <p:cMediaNode>
                                        <p:cTn display="0" masterRel="sameClick">
                                          <p:stCondLst>
                                            <p:cond evt="begin" delay="0">
                                              <p:tn val="5"/>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65"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4" name="Object 0"/>
          <p:cNvGraphicFramePr>
            <a:graphicFrameLocks noChangeAspect="1"/>
          </p:cNvGraphicFramePr>
          <p:nvPr/>
        </p:nvGraphicFramePr>
        <p:xfrm>
          <a:off x="381000" y="457200"/>
          <a:ext cx="6096000" cy="7721600"/>
        </p:xfrm>
        <a:graphic>
          <a:graphicData uri="http://schemas.openxmlformats.org/presentationml/2006/ole">
            <p:oleObj spid="_x0000_s8194" name="Document" r:id="rId5" imgW="7040880" imgH="8915400" progId="Word.Document.8">
              <p:embed/>
            </p:oleObj>
          </a:graphicData>
        </a:graphic>
      </p:graphicFrame>
      <p:sp>
        <p:nvSpPr>
          <p:cNvPr id="130051" name="Text Box 3"/>
          <p:cNvSpPr txBox="1">
            <a:spLocks noChangeArrowheads="1"/>
          </p:cNvSpPr>
          <p:nvPr/>
        </p:nvSpPr>
        <p:spPr bwMode="auto">
          <a:xfrm>
            <a:off x="0" y="1295400"/>
            <a:ext cx="2286000" cy="1282700"/>
          </a:xfrm>
          <a:prstGeom prst="rect">
            <a:avLst/>
          </a:prstGeom>
          <a:noFill/>
          <a:ln w="9525">
            <a:noFill/>
            <a:miter lim="800000"/>
            <a:headEnd/>
            <a:tailEnd/>
          </a:ln>
        </p:spPr>
        <p:txBody>
          <a:bodyPr>
            <a:spAutoFit/>
          </a:bodyPr>
          <a:lstStyle/>
          <a:p>
            <a:pPr lvl="1" algn="l"/>
            <a:r>
              <a:rPr lang="en-US" sz="1800" u="none"/>
              <a:t>The president lives in the White House.</a:t>
            </a:r>
            <a:endParaRPr lang="en-US" sz="1800" b="0" u="none"/>
          </a:p>
          <a:p>
            <a:pPr algn="l">
              <a:spcBef>
                <a:spcPct val="50000"/>
              </a:spcBef>
            </a:pPr>
            <a:endParaRPr lang="en-US" sz="1600" u="none"/>
          </a:p>
        </p:txBody>
      </p:sp>
      <p:sp>
        <p:nvSpPr>
          <p:cNvPr id="130052" name="Text Box 4"/>
          <p:cNvSpPr txBox="1">
            <a:spLocks noChangeArrowheads="1"/>
          </p:cNvSpPr>
          <p:nvPr/>
        </p:nvSpPr>
        <p:spPr bwMode="auto">
          <a:xfrm>
            <a:off x="990600" y="457200"/>
            <a:ext cx="6462713" cy="290513"/>
          </a:xfrm>
          <a:prstGeom prst="rect">
            <a:avLst/>
          </a:prstGeom>
          <a:noFill/>
          <a:ln w="9525">
            <a:noFill/>
            <a:miter lim="800000"/>
            <a:headEnd/>
            <a:tailEnd/>
          </a:ln>
        </p:spPr>
        <p:txBody>
          <a:bodyPr>
            <a:spAutoFit/>
          </a:bodyPr>
          <a:lstStyle/>
          <a:p>
            <a:pPr algn="l"/>
            <a:r>
              <a:rPr lang="en-US" sz="1300" u="none">
                <a:solidFill>
                  <a:srgbClr val="000000"/>
                </a:solidFill>
              </a:rPr>
              <a:t>The best job in the world would be president of the United States.</a:t>
            </a:r>
            <a:endParaRPr lang="en-US" sz="1400" u="none">
              <a:solidFill>
                <a:srgbClr val="000000"/>
              </a:solidFill>
            </a:endParaRPr>
          </a:p>
        </p:txBody>
      </p:sp>
      <p:sp>
        <p:nvSpPr>
          <p:cNvPr id="130053" name="Text Box 5"/>
          <p:cNvSpPr txBox="1">
            <a:spLocks noChangeArrowheads="1"/>
          </p:cNvSpPr>
          <p:nvPr/>
        </p:nvSpPr>
        <p:spPr bwMode="auto">
          <a:xfrm>
            <a:off x="2667000" y="1066800"/>
            <a:ext cx="3810000" cy="641350"/>
          </a:xfrm>
          <a:prstGeom prst="rect">
            <a:avLst/>
          </a:prstGeom>
          <a:noFill/>
          <a:ln w="9525">
            <a:noFill/>
            <a:miter lim="800000"/>
            <a:headEnd/>
            <a:tailEnd/>
          </a:ln>
        </p:spPr>
        <p:txBody>
          <a:bodyPr>
            <a:spAutoFit/>
          </a:bodyPr>
          <a:lstStyle/>
          <a:p>
            <a:pPr algn="l">
              <a:spcBef>
                <a:spcPct val="50000"/>
              </a:spcBef>
            </a:pPr>
            <a:r>
              <a:rPr lang="en-US" sz="1800" b="0" u="none"/>
              <a:t>The White House would be perfect for giving big parties for all my friends.</a:t>
            </a:r>
            <a:endParaRPr lang="en-US" sz="2400" b="0" u="none"/>
          </a:p>
        </p:txBody>
      </p:sp>
      <p:sp>
        <p:nvSpPr>
          <p:cNvPr id="130055" name="Text Box 7"/>
          <p:cNvSpPr txBox="1">
            <a:spLocks noChangeArrowheads="1"/>
          </p:cNvSpPr>
          <p:nvPr/>
        </p:nvSpPr>
        <p:spPr bwMode="auto">
          <a:xfrm>
            <a:off x="533400" y="3886200"/>
            <a:ext cx="1600200" cy="1465263"/>
          </a:xfrm>
          <a:prstGeom prst="rect">
            <a:avLst/>
          </a:prstGeom>
          <a:noFill/>
          <a:ln w="9525">
            <a:noFill/>
            <a:miter lim="800000"/>
            <a:headEnd/>
            <a:tailEnd/>
          </a:ln>
        </p:spPr>
        <p:txBody>
          <a:bodyPr>
            <a:spAutoFit/>
          </a:bodyPr>
          <a:lstStyle/>
          <a:p>
            <a:pPr algn="l"/>
            <a:r>
              <a:rPr lang="en-US" sz="1800" u="none"/>
              <a:t>The president has </a:t>
            </a:r>
          </a:p>
          <a:p>
            <a:pPr algn="l"/>
            <a:r>
              <a:rPr lang="en-US" sz="1800" u="none"/>
              <a:t>Air Force One at her/his disposal.</a:t>
            </a:r>
            <a:endParaRPr lang="en-US" sz="2400" b="0" u="none"/>
          </a:p>
        </p:txBody>
      </p:sp>
      <p:sp>
        <p:nvSpPr>
          <p:cNvPr id="130056" name="Text Box 8"/>
          <p:cNvSpPr txBox="1">
            <a:spLocks noChangeArrowheads="1"/>
          </p:cNvSpPr>
          <p:nvPr/>
        </p:nvSpPr>
        <p:spPr bwMode="auto">
          <a:xfrm>
            <a:off x="2667000" y="3581400"/>
            <a:ext cx="3657600" cy="915988"/>
          </a:xfrm>
          <a:prstGeom prst="rect">
            <a:avLst/>
          </a:prstGeom>
          <a:noFill/>
          <a:ln w="9525">
            <a:noFill/>
            <a:miter lim="800000"/>
            <a:headEnd/>
            <a:tailEnd/>
          </a:ln>
        </p:spPr>
        <p:txBody>
          <a:bodyPr>
            <a:spAutoFit/>
          </a:bodyPr>
          <a:lstStyle/>
          <a:p>
            <a:pPr algn="l">
              <a:spcBef>
                <a:spcPct val="50000"/>
              </a:spcBef>
            </a:pPr>
            <a:r>
              <a:rPr lang="en-US" sz="1800" b="0" u="none"/>
              <a:t>Airfare can be really expensive, but having my own plane would make it free for me.</a:t>
            </a:r>
            <a:endParaRPr lang="en-US" sz="2400" b="0" u="none"/>
          </a:p>
        </p:txBody>
      </p:sp>
      <p:sp>
        <p:nvSpPr>
          <p:cNvPr id="130057" name="Text Box 9"/>
          <p:cNvSpPr txBox="1">
            <a:spLocks noChangeArrowheads="1"/>
          </p:cNvSpPr>
          <p:nvPr/>
        </p:nvSpPr>
        <p:spPr bwMode="auto">
          <a:xfrm>
            <a:off x="2667000" y="4800600"/>
            <a:ext cx="3657600" cy="641350"/>
          </a:xfrm>
          <a:prstGeom prst="rect">
            <a:avLst/>
          </a:prstGeom>
          <a:noFill/>
          <a:ln w="9525">
            <a:noFill/>
            <a:miter lim="800000"/>
            <a:headEnd/>
            <a:tailEnd/>
          </a:ln>
        </p:spPr>
        <p:txBody>
          <a:bodyPr>
            <a:spAutoFit/>
          </a:bodyPr>
          <a:lstStyle/>
          <a:p>
            <a:pPr algn="l">
              <a:spcBef>
                <a:spcPct val="50000"/>
              </a:spcBef>
            </a:pPr>
            <a:r>
              <a:rPr lang="en-US" sz="1800" b="0" u="none"/>
              <a:t>I could travel all over the world and see lots of different countries.</a:t>
            </a:r>
            <a:endParaRPr lang="en-US" sz="2400" b="0" u="none"/>
          </a:p>
        </p:txBody>
      </p:sp>
      <p:sp>
        <p:nvSpPr>
          <p:cNvPr id="130058" name="Text Box 10"/>
          <p:cNvSpPr txBox="1">
            <a:spLocks noChangeArrowheads="1"/>
          </p:cNvSpPr>
          <p:nvPr/>
        </p:nvSpPr>
        <p:spPr bwMode="auto">
          <a:xfrm>
            <a:off x="533400" y="6172200"/>
            <a:ext cx="1600200" cy="1465263"/>
          </a:xfrm>
          <a:prstGeom prst="rect">
            <a:avLst/>
          </a:prstGeom>
          <a:noFill/>
          <a:ln w="9525">
            <a:noFill/>
            <a:miter lim="800000"/>
            <a:headEnd/>
            <a:tailEnd/>
          </a:ln>
        </p:spPr>
        <p:txBody>
          <a:bodyPr>
            <a:spAutoFit/>
          </a:bodyPr>
          <a:lstStyle/>
          <a:p>
            <a:pPr algn="l">
              <a:spcBef>
                <a:spcPct val="50000"/>
              </a:spcBef>
            </a:pPr>
            <a:r>
              <a:rPr lang="en-US" sz="1800" u="none"/>
              <a:t>The president has the Secret Service to protect her/him.</a:t>
            </a:r>
            <a:endParaRPr lang="en-US" sz="2400" b="0" u="none"/>
          </a:p>
        </p:txBody>
      </p:sp>
      <p:sp>
        <p:nvSpPr>
          <p:cNvPr id="130059" name="Text Box 11"/>
          <p:cNvSpPr txBox="1">
            <a:spLocks noChangeArrowheads="1"/>
          </p:cNvSpPr>
          <p:nvPr/>
        </p:nvSpPr>
        <p:spPr bwMode="auto">
          <a:xfrm>
            <a:off x="2667000" y="5943600"/>
            <a:ext cx="3657600" cy="641350"/>
          </a:xfrm>
          <a:prstGeom prst="rect">
            <a:avLst/>
          </a:prstGeom>
          <a:noFill/>
          <a:ln w="9525">
            <a:noFill/>
            <a:miter lim="800000"/>
            <a:headEnd/>
            <a:tailEnd/>
          </a:ln>
        </p:spPr>
        <p:txBody>
          <a:bodyPr>
            <a:spAutoFit/>
          </a:bodyPr>
          <a:lstStyle/>
          <a:p>
            <a:pPr algn="l">
              <a:spcBef>
                <a:spcPct val="50000"/>
              </a:spcBef>
            </a:pPr>
            <a:r>
              <a:rPr lang="en-US" sz="1800" b="0" u="none"/>
              <a:t>It would be great having someone watching out for me all the time.</a:t>
            </a:r>
            <a:endParaRPr lang="en-US" sz="2400" b="0" u="none"/>
          </a:p>
        </p:txBody>
      </p:sp>
      <p:sp>
        <p:nvSpPr>
          <p:cNvPr id="130060" name="Text Box 12"/>
          <p:cNvSpPr txBox="1">
            <a:spLocks noChangeArrowheads="1"/>
          </p:cNvSpPr>
          <p:nvPr/>
        </p:nvSpPr>
        <p:spPr bwMode="auto">
          <a:xfrm>
            <a:off x="2667000" y="7010400"/>
            <a:ext cx="3657600" cy="825500"/>
          </a:xfrm>
          <a:prstGeom prst="rect">
            <a:avLst/>
          </a:prstGeom>
          <a:noFill/>
          <a:ln w="9525">
            <a:noFill/>
            <a:miter lim="800000"/>
            <a:headEnd/>
            <a:tailEnd/>
          </a:ln>
        </p:spPr>
        <p:txBody>
          <a:bodyPr>
            <a:spAutoFit/>
          </a:bodyPr>
          <a:lstStyle/>
          <a:p>
            <a:pPr algn="l">
              <a:spcBef>
                <a:spcPct val="50000"/>
              </a:spcBef>
            </a:pPr>
            <a:r>
              <a:rPr lang="en-US" sz="1600" b="0" u="none"/>
              <a:t>I could go wherever I wanted, whenever I wanted, and nobody would be able to hassle me or jack my stuff.</a:t>
            </a:r>
          </a:p>
        </p:txBody>
      </p:sp>
      <p:sp>
        <p:nvSpPr>
          <p:cNvPr id="130061" name="Text Box 13"/>
          <p:cNvSpPr txBox="1">
            <a:spLocks noChangeArrowheads="1"/>
          </p:cNvSpPr>
          <p:nvPr/>
        </p:nvSpPr>
        <p:spPr bwMode="auto">
          <a:xfrm>
            <a:off x="1295400" y="8001000"/>
            <a:ext cx="5181600" cy="915988"/>
          </a:xfrm>
          <a:prstGeom prst="rect">
            <a:avLst/>
          </a:prstGeom>
          <a:noFill/>
          <a:ln w="9525">
            <a:noFill/>
            <a:miter lim="800000"/>
            <a:headEnd/>
            <a:tailEnd/>
          </a:ln>
        </p:spPr>
        <p:txBody>
          <a:bodyPr>
            <a:spAutoFit/>
          </a:bodyPr>
          <a:lstStyle/>
          <a:p>
            <a:pPr algn="l">
              <a:spcBef>
                <a:spcPct val="50000"/>
              </a:spcBef>
            </a:pPr>
            <a:r>
              <a:rPr lang="en-US" sz="1800" u="none"/>
              <a:t>In conclusion, it would be cool to be the president, but after awhile they might actually ask me to do something, and that could get to be too much work.</a:t>
            </a:r>
            <a:endParaRPr lang="en-US" sz="2400" b="0" u="none"/>
          </a:p>
        </p:txBody>
      </p:sp>
      <p:sp>
        <p:nvSpPr>
          <p:cNvPr id="130062" name="Text Box 14"/>
          <p:cNvSpPr txBox="1">
            <a:spLocks noChangeArrowheads="1"/>
          </p:cNvSpPr>
          <p:nvPr/>
        </p:nvSpPr>
        <p:spPr bwMode="auto">
          <a:xfrm>
            <a:off x="2667000" y="2362200"/>
            <a:ext cx="3810000" cy="825500"/>
          </a:xfrm>
          <a:prstGeom prst="rect">
            <a:avLst/>
          </a:prstGeom>
          <a:noFill/>
          <a:ln w="9525">
            <a:noFill/>
            <a:miter lim="800000"/>
            <a:headEnd/>
            <a:tailEnd/>
          </a:ln>
        </p:spPr>
        <p:txBody>
          <a:bodyPr>
            <a:spAutoFit/>
          </a:bodyPr>
          <a:lstStyle/>
          <a:p>
            <a:pPr algn="l">
              <a:spcBef>
                <a:spcPct val="50000"/>
              </a:spcBef>
            </a:pPr>
            <a:r>
              <a:rPr lang="en-US" sz="1600" b="0" u="none"/>
              <a:t>Everyone I know could come over and have a great time, and they could even spend the night because there are so many bedrooms.</a:t>
            </a:r>
            <a:endParaRPr lang="en-US" sz="2400" b="0" u="none"/>
          </a:p>
        </p:txBody>
      </p:sp>
      <p:sp>
        <p:nvSpPr>
          <p:cNvPr id="8206" name="Text Box 16"/>
          <p:cNvSpPr txBox="1">
            <a:spLocks noChangeArrowheads="1"/>
          </p:cNvSpPr>
          <p:nvPr/>
        </p:nvSpPr>
        <p:spPr bwMode="auto">
          <a:xfrm>
            <a:off x="0" y="0"/>
            <a:ext cx="6858000" cy="366713"/>
          </a:xfrm>
          <a:prstGeom prst="rect">
            <a:avLst/>
          </a:prstGeom>
          <a:noFill/>
          <a:ln w="9525">
            <a:noFill/>
            <a:miter lim="800000"/>
            <a:headEnd/>
            <a:tailEnd/>
          </a:ln>
        </p:spPr>
        <p:txBody>
          <a:bodyPr>
            <a:spAutoFit/>
          </a:bodyPr>
          <a:lstStyle/>
          <a:p>
            <a:pPr algn="l">
              <a:spcBef>
                <a:spcPct val="50000"/>
              </a:spcBef>
            </a:pPr>
            <a:endParaRPr lang="en-US" sz="1800" u="none"/>
          </a:p>
        </p:txBody>
      </p:sp>
      <p:sp>
        <p:nvSpPr>
          <p:cNvPr id="130065" name="Text Box 17"/>
          <p:cNvSpPr txBox="1">
            <a:spLocks noChangeArrowheads="1"/>
          </p:cNvSpPr>
          <p:nvPr/>
        </p:nvSpPr>
        <p:spPr bwMode="auto">
          <a:xfrm>
            <a:off x="152400" y="60325"/>
            <a:ext cx="4876800" cy="314325"/>
          </a:xfrm>
          <a:prstGeom prst="rect">
            <a:avLst/>
          </a:prstGeom>
          <a:solidFill>
            <a:schemeClr val="hlink"/>
          </a:solidFill>
          <a:ln w="9525">
            <a:solidFill>
              <a:schemeClr val="accent2"/>
            </a:solidFill>
            <a:miter lim="800000"/>
            <a:headEnd/>
            <a:tailEnd/>
          </a:ln>
        </p:spPr>
        <p:txBody>
          <a:bodyPr>
            <a:spAutoFit/>
          </a:bodyPr>
          <a:lstStyle/>
          <a:p>
            <a:pPr algn="l">
              <a:spcBef>
                <a:spcPct val="50000"/>
              </a:spcBef>
            </a:pPr>
            <a:r>
              <a:rPr lang="en-US" sz="1400" u="none"/>
              <a:t>(( What is the best job in the world? ))</a:t>
            </a:r>
            <a:endParaRPr lang="en-US" sz="4000" u="none"/>
          </a:p>
        </p:txBody>
      </p:sp>
    </p:spTree>
  </p:cSld>
  <p:clrMapOvr>
    <a:masterClrMapping/>
  </p:clrMapOvr>
  <p:transition>
    <p:pull dir="r"/>
    <p:sndAc>
      <p:stSnd>
        <p:snd r:embed="rId3" name="WHOO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0065"/>
                                        </p:tgtEl>
                                        <p:attrNameLst>
                                          <p:attrName>style.visibility</p:attrName>
                                        </p:attrNameLst>
                                      </p:cBhvr>
                                      <p:to>
                                        <p:strVal val="visible"/>
                                      </p:to>
                                    </p:set>
                                    <p:anim calcmode="lin" valueType="num">
                                      <p:cBhvr additive="base">
                                        <p:cTn id="7" dur="500" fill="hold"/>
                                        <p:tgtEl>
                                          <p:spTgt spid="130065"/>
                                        </p:tgtEl>
                                        <p:attrNameLst>
                                          <p:attrName>ppt_x</p:attrName>
                                        </p:attrNameLst>
                                      </p:cBhvr>
                                      <p:tavLst>
                                        <p:tav tm="0">
                                          <p:val>
                                            <p:strVal val="0-#ppt_w/2"/>
                                          </p:val>
                                        </p:tav>
                                        <p:tav tm="100000">
                                          <p:val>
                                            <p:strVal val="#ppt_x"/>
                                          </p:val>
                                        </p:tav>
                                      </p:tavLst>
                                    </p:anim>
                                    <p:anim calcmode="lin" valueType="num">
                                      <p:cBhvr additive="base">
                                        <p:cTn id="8" dur="500" fill="hold"/>
                                        <p:tgtEl>
                                          <p:spTgt spid="13006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17" presetClass="entr" presetSubtype="1" fill="hold" grpId="0" nodeType="clickEffect">
                                  <p:stCondLst>
                                    <p:cond delay="0"/>
                                  </p:stCondLst>
                                  <p:childTnLst>
                                    <p:set>
                                      <p:cBhvr>
                                        <p:cTn id="12" dur="1" fill="hold">
                                          <p:stCondLst>
                                            <p:cond delay="0"/>
                                          </p:stCondLst>
                                        </p:cTn>
                                        <p:tgtEl>
                                          <p:spTgt spid="130052"/>
                                        </p:tgtEl>
                                        <p:attrNameLst>
                                          <p:attrName>style.visibility</p:attrName>
                                        </p:attrNameLst>
                                      </p:cBhvr>
                                      <p:to>
                                        <p:strVal val="visible"/>
                                      </p:to>
                                    </p:set>
                                    <p:anim calcmode="lin" valueType="num">
                                      <p:cBhvr>
                                        <p:cTn id="13" dur="500" fill="hold"/>
                                        <p:tgtEl>
                                          <p:spTgt spid="130052"/>
                                        </p:tgtEl>
                                        <p:attrNameLst>
                                          <p:attrName>ppt_x</p:attrName>
                                        </p:attrNameLst>
                                      </p:cBhvr>
                                      <p:tavLst>
                                        <p:tav tm="0">
                                          <p:val>
                                            <p:strVal val="#ppt_x"/>
                                          </p:val>
                                        </p:tav>
                                        <p:tav tm="100000">
                                          <p:val>
                                            <p:strVal val="#ppt_x"/>
                                          </p:val>
                                        </p:tav>
                                      </p:tavLst>
                                    </p:anim>
                                    <p:anim calcmode="lin" valueType="num">
                                      <p:cBhvr>
                                        <p:cTn id="14" dur="500" fill="hold"/>
                                        <p:tgtEl>
                                          <p:spTgt spid="130052"/>
                                        </p:tgtEl>
                                        <p:attrNameLst>
                                          <p:attrName>ppt_y</p:attrName>
                                        </p:attrNameLst>
                                      </p:cBhvr>
                                      <p:tavLst>
                                        <p:tav tm="0">
                                          <p:val>
                                            <p:strVal val="#ppt_y-#ppt_h/2"/>
                                          </p:val>
                                        </p:tav>
                                        <p:tav tm="100000">
                                          <p:val>
                                            <p:strVal val="#ppt_y"/>
                                          </p:val>
                                        </p:tav>
                                      </p:tavLst>
                                    </p:anim>
                                    <p:anim calcmode="lin" valueType="num">
                                      <p:cBhvr>
                                        <p:cTn id="15" dur="500" fill="hold"/>
                                        <p:tgtEl>
                                          <p:spTgt spid="130052"/>
                                        </p:tgtEl>
                                        <p:attrNameLst>
                                          <p:attrName>ppt_w</p:attrName>
                                        </p:attrNameLst>
                                      </p:cBhvr>
                                      <p:tavLst>
                                        <p:tav tm="0">
                                          <p:val>
                                            <p:strVal val="#ppt_w"/>
                                          </p:val>
                                        </p:tav>
                                        <p:tav tm="100000">
                                          <p:val>
                                            <p:strVal val="#ppt_w"/>
                                          </p:val>
                                        </p:tav>
                                      </p:tavLst>
                                    </p:anim>
                                    <p:anim calcmode="lin" valueType="num">
                                      <p:cBhvr>
                                        <p:cTn id="16" dur="500" fill="hold"/>
                                        <p:tgtEl>
                                          <p:spTgt spid="130052"/>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1"/>
                                            </p:cond>
                                          </p:stCondLst>
                                          <p:endCondLst>
                                            <p:cond evt="onStopAudio" delay="0">
                                              <p:tgtEl>
                                                <p:sldTgt/>
                                              </p:tgtEl>
                                            </p:cond>
                                          </p:endCondLst>
                                        </p:cTn>
                                        <p:tgtEl>
                                          <p:sndTgt r:embed="rId4" name="CAMERA.WAV"/>
                                        </p:tgtEl>
                                      </p:cMediaNode>
                                    </p:audio>
                                  </p:subTnLst>
                                </p:cTn>
                              </p:par>
                            </p:childTnLst>
                          </p:cTn>
                        </p:par>
                      </p:childTnLst>
                    </p:cTn>
                  </p:par>
                  <p:par>
                    <p:cTn id="17" fill="hold">
                      <p:stCondLst>
                        <p:cond delay="indefinite"/>
                      </p:stCondLst>
                      <p:childTnLst>
                        <p:par>
                          <p:cTn id="18" fill="hold">
                            <p:stCondLst>
                              <p:cond delay="0"/>
                            </p:stCondLst>
                            <p:childTnLst>
                              <p:par>
                                <p:cTn id="19" presetID="17" presetClass="entr" presetSubtype="8" fill="hold" grpId="0" nodeType="clickEffect">
                                  <p:stCondLst>
                                    <p:cond delay="0"/>
                                  </p:stCondLst>
                                  <p:childTnLst>
                                    <p:set>
                                      <p:cBhvr>
                                        <p:cTn id="20" dur="1" fill="hold">
                                          <p:stCondLst>
                                            <p:cond delay="0"/>
                                          </p:stCondLst>
                                        </p:cTn>
                                        <p:tgtEl>
                                          <p:spTgt spid="130051"/>
                                        </p:tgtEl>
                                        <p:attrNameLst>
                                          <p:attrName>style.visibility</p:attrName>
                                        </p:attrNameLst>
                                      </p:cBhvr>
                                      <p:to>
                                        <p:strVal val="visible"/>
                                      </p:to>
                                    </p:set>
                                    <p:anim calcmode="lin" valueType="num">
                                      <p:cBhvr>
                                        <p:cTn id="21" dur="500" fill="hold"/>
                                        <p:tgtEl>
                                          <p:spTgt spid="130051"/>
                                        </p:tgtEl>
                                        <p:attrNameLst>
                                          <p:attrName>ppt_x</p:attrName>
                                        </p:attrNameLst>
                                      </p:cBhvr>
                                      <p:tavLst>
                                        <p:tav tm="0">
                                          <p:val>
                                            <p:strVal val="#ppt_x-#ppt_w/2"/>
                                          </p:val>
                                        </p:tav>
                                        <p:tav tm="100000">
                                          <p:val>
                                            <p:strVal val="#ppt_x"/>
                                          </p:val>
                                        </p:tav>
                                      </p:tavLst>
                                    </p:anim>
                                    <p:anim calcmode="lin" valueType="num">
                                      <p:cBhvr>
                                        <p:cTn id="22" dur="500" fill="hold"/>
                                        <p:tgtEl>
                                          <p:spTgt spid="130051"/>
                                        </p:tgtEl>
                                        <p:attrNameLst>
                                          <p:attrName>ppt_y</p:attrName>
                                        </p:attrNameLst>
                                      </p:cBhvr>
                                      <p:tavLst>
                                        <p:tav tm="0">
                                          <p:val>
                                            <p:strVal val="#ppt_y"/>
                                          </p:val>
                                        </p:tav>
                                        <p:tav tm="100000">
                                          <p:val>
                                            <p:strVal val="#ppt_y"/>
                                          </p:val>
                                        </p:tav>
                                      </p:tavLst>
                                    </p:anim>
                                    <p:anim calcmode="lin" valueType="num">
                                      <p:cBhvr>
                                        <p:cTn id="23" dur="500" fill="hold"/>
                                        <p:tgtEl>
                                          <p:spTgt spid="130051"/>
                                        </p:tgtEl>
                                        <p:attrNameLst>
                                          <p:attrName>ppt_w</p:attrName>
                                        </p:attrNameLst>
                                      </p:cBhvr>
                                      <p:tavLst>
                                        <p:tav tm="0">
                                          <p:val>
                                            <p:fltVal val="0"/>
                                          </p:val>
                                        </p:tav>
                                        <p:tav tm="100000">
                                          <p:val>
                                            <p:strVal val="#ppt_w"/>
                                          </p:val>
                                        </p:tav>
                                      </p:tavLst>
                                    </p:anim>
                                    <p:anim calcmode="lin" valueType="num">
                                      <p:cBhvr>
                                        <p:cTn id="24" dur="500" fill="hold"/>
                                        <p:tgtEl>
                                          <p:spTgt spid="130051"/>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9"/>
                                            </p:cond>
                                          </p:stCondLst>
                                          <p:endCondLst>
                                            <p:cond evt="onStopAudio" delay="0">
                                              <p:tgtEl>
                                                <p:sldTgt/>
                                              </p:tgtEl>
                                            </p:cond>
                                          </p:endCondLst>
                                        </p:cTn>
                                        <p:tgtEl>
                                          <p:sndTgt r:embed="rId4" name="CAMERA.WAV"/>
                                        </p:tgtEl>
                                      </p:cMediaNode>
                                    </p:audio>
                                  </p:subTnLst>
                                </p:cTn>
                              </p:par>
                            </p:childTnLst>
                          </p:cTn>
                        </p:par>
                      </p:childTnLst>
                    </p:cTn>
                  </p:par>
                  <p:par>
                    <p:cTn id="25" fill="hold">
                      <p:stCondLst>
                        <p:cond delay="indefinite"/>
                      </p:stCondLst>
                      <p:childTnLst>
                        <p:par>
                          <p:cTn id="26" fill="hold">
                            <p:stCondLst>
                              <p:cond delay="0"/>
                            </p:stCondLst>
                            <p:childTnLst>
                              <p:par>
                                <p:cTn id="27" presetID="17" presetClass="entr" presetSubtype="2" fill="hold" grpId="0" nodeType="clickEffect">
                                  <p:stCondLst>
                                    <p:cond delay="0"/>
                                  </p:stCondLst>
                                  <p:childTnLst>
                                    <p:set>
                                      <p:cBhvr>
                                        <p:cTn id="28" dur="1" fill="hold">
                                          <p:stCondLst>
                                            <p:cond delay="0"/>
                                          </p:stCondLst>
                                        </p:cTn>
                                        <p:tgtEl>
                                          <p:spTgt spid="130053"/>
                                        </p:tgtEl>
                                        <p:attrNameLst>
                                          <p:attrName>style.visibility</p:attrName>
                                        </p:attrNameLst>
                                      </p:cBhvr>
                                      <p:to>
                                        <p:strVal val="visible"/>
                                      </p:to>
                                    </p:set>
                                    <p:anim calcmode="lin" valueType="num">
                                      <p:cBhvr>
                                        <p:cTn id="29" dur="500" fill="hold"/>
                                        <p:tgtEl>
                                          <p:spTgt spid="130053"/>
                                        </p:tgtEl>
                                        <p:attrNameLst>
                                          <p:attrName>ppt_x</p:attrName>
                                        </p:attrNameLst>
                                      </p:cBhvr>
                                      <p:tavLst>
                                        <p:tav tm="0">
                                          <p:val>
                                            <p:strVal val="#ppt_x+#ppt_w/2"/>
                                          </p:val>
                                        </p:tav>
                                        <p:tav tm="100000">
                                          <p:val>
                                            <p:strVal val="#ppt_x"/>
                                          </p:val>
                                        </p:tav>
                                      </p:tavLst>
                                    </p:anim>
                                    <p:anim calcmode="lin" valueType="num">
                                      <p:cBhvr>
                                        <p:cTn id="30" dur="500" fill="hold"/>
                                        <p:tgtEl>
                                          <p:spTgt spid="130053"/>
                                        </p:tgtEl>
                                        <p:attrNameLst>
                                          <p:attrName>ppt_y</p:attrName>
                                        </p:attrNameLst>
                                      </p:cBhvr>
                                      <p:tavLst>
                                        <p:tav tm="0">
                                          <p:val>
                                            <p:strVal val="#ppt_y"/>
                                          </p:val>
                                        </p:tav>
                                        <p:tav tm="100000">
                                          <p:val>
                                            <p:strVal val="#ppt_y"/>
                                          </p:val>
                                        </p:tav>
                                      </p:tavLst>
                                    </p:anim>
                                    <p:anim calcmode="lin" valueType="num">
                                      <p:cBhvr>
                                        <p:cTn id="31" dur="500" fill="hold"/>
                                        <p:tgtEl>
                                          <p:spTgt spid="130053"/>
                                        </p:tgtEl>
                                        <p:attrNameLst>
                                          <p:attrName>ppt_w</p:attrName>
                                        </p:attrNameLst>
                                      </p:cBhvr>
                                      <p:tavLst>
                                        <p:tav tm="0">
                                          <p:val>
                                            <p:fltVal val="0"/>
                                          </p:val>
                                        </p:tav>
                                        <p:tav tm="100000">
                                          <p:val>
                                            <p:strVal val="#ppt_w"/>
                                          </p:val>
                                        </p:tav>
                                      </p:tavLst>
                                    </p:anim>
                                    <p:anim calcmode="lin" valueType="num">
                                      <p:cBhvr>
                                        <p:cTn id="32" dur="500" fill="hold"/>
                                        <p:tgtEl>
                                          <p:spTgt spid="130053"/>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7"/>
                                            </p:cond>
                                          </p:stCondLst>
                                          <p:endCondLst>
                                            <p:cond evt="onStopAudio" delay="0">
                                              <p:tgtEl>
                                                <p:sldTgt/>
                                              </p:tgtEl>
                                            </p:cond>
                                          </p:endCondLst>
                                        </p:cTn>
                                        <p:tgtEl>
                                          <p:sndTgt r:embed="rId4" name="CAMERA.WAV"/>
                                        </p:tgtEl>
                                      </p:cMediaNode>
                                    </p:audio>
                                  </p:subTnLst>
                                </p:cTn>
                              </p:par>
                            </p:childTnLst>
                          </p:cTn>
                        </p:par>
                      </p:childTnLst>
                    </p:cTn>
                  </p:par>
                  <p:par>
                    <p:cTn id="33" fill="hold">
                      <p:stCondLst>
                        <p:cond delay="indefinite"/>
                      </p:stCondLst>
                      <p:childTnLst>
                        <p:par>
                          <p:cTn id="34" fill="hold">
                            <p:stCondLst>
                              <p:cond delay="0"/>
                            </p:stCondLst>
                            <p:childTnLst>
                              <p:par>
                                <p:cTn id="35" presetID="17" presetClass="entr" presetSubtype="2" fill="hold" grpId="0" nodeType="clickEffect">
                                  <p:stCondLst>
                                    <p:cond delay="0"/>
                                  </p:stCondLst>
                                  <p:childTnLst>
                                    <p:set>
                                      <p:cBhvr>
                                        <p:cTn id="36" dur="1" fill="hold">
                                          <p:stCondLst>
                                            <p:cond delay="0"/>
                                          </p:stCondLst>
                                        </p:cTn>
                                        <p:tgtEl>
                                          <p:spTgt spid="130062"/>
                                        </p:tgtEl>
                                        <p:attrNameLst>
                                          <p:attrName>style.visibility</p:attrName>
                                        </p:attrNameLst>
                                      </p:cBhvr>
                                      <p:to>
                                        <p:strVal val="visible"/>
                                      </p:to>
                                    </p:set>
                                    <p:anim calcmode="lin" valueType="num">
                                      <p:cBhvr>
                                        <p:cTn id="37" dur="500" fill="hold"/>
                                        <p:tgtEl>
                                          <p:spTgt spid="130062"/>
                                        </p:tgtEl>
                                        <p:attrNameLst>
                                          <p:attrName>ppt_x</p:attrName>
                                        </p:attrNameLst>
                                      </p:cBhvr>
                                      <p:tavLst>
                                        <p:tav tm="0">
                                          <p:val>
                                            <p:strVal val="#ppt_x+#ppt_w/2"/>
                                          </p:val>
                                        </p:tav>
                                        <p:tav tm="100000">
                                          <p:val>
                                            <p:strVal val="#ppt_x"/>
                                          </p:val>
                                        </p:tav>
                                      </p:tavLst>
                                    </p:anim>
                                    <p:anim calcmode="lin" valueType="num">
                                      <p:cBhvr>
                                        <p:cTn id="38" dur="500" fill="hold"/>
                                        <p:tgtEl>
                                          <p:spTgt spid="130062"/>
                                        </p:tgtEl>
                                        <p:attrNameLst>
                                          <p:attrName>ppt_y</p:attrName>
                                        </p:attrNameLst>
                                      </p:cBhvr>
                                      <p:tavLst>
                                        <p:tav tm="0">
                                          <p:val>
                                            <p:strVal val="#ppt_y"/>
                                          </p:val>
                                        </p:tav>
                                        <p:tav tm="100000">
                                          <p:val>
                                            <p:strVal val="#ppt_y"/>
                                          </p:val>
                                        </p:tav>
                                      </p:tavLst>
                                    </p:anim>
                                    <p:anim calcmode="lin" valueType="num">
                                      <p:cBhvr>
                                        <p:cTn id="39" dur="500" fill="hold"/>
                                        <p:tgtEl>
                                          <p:spTgt spid="130062"/>
                                        </p:tgtEl>
                                        <p:attrNameLst>
                                          <p:attrName>ppt_w</p:attrName>
                                        </p:attrNameLst>
                                      </p:cBhvr>
                                      <p:tavLst>
                                        <p:tav tm="0">
                                          <p:val>
                                            <p:fltVal val="0"/>
                                          </p:val>
                                        </p:tav>
                                        <p:tav tm="100000">
                                          <p:val>
                                            <p:strVal val="#ppt_w"/>
                                          </p:val>
                                        </p:tav>
                                      </p:tavLst>
                                    </p:anim>
                                    <p:anim calcmode="lin" valueType="num">
                                      <p:cBhvr>
                                        <p:cTn id="40" dur="500" fill="hold"/>
                                        <p:tgtEl>
                                          <p:spTgt spid="130062"/>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35"/>
                                            </p:cond>
                                          </p:stCondLst>
                                          <p:endCondLst>
                                            <p:cond evt="onStopAudio" delay="0">
                                              <p:tgtEl>
                                                <p:sldTgt/>
                                              </p:tgtEl>
                                            </p:cond>
                                          </p:endCondLst>
                                        </p:cTn>
                                        <p:tgtEl>
                                          <p:sndTgt r:embed="rId4" name="CAMERA.WAV"/>
                                        </p:tgtEl>
                                      </p:cMediaNode>
                                    </p:audio>
                                  </p:subTnLst>
                                </p:cTn>
                              </p:par>
                            </p:childTnLst>
                          </p:cTn>
                        </p:par>
                      </p:childTnLst>
                    </p:cTn>
                  </p:par>
                  <p:par>
                    <p:cTn id="41" fill="hold">
                      <p:stCondLst>
                        <p:cond delay="indefinite"/>
                      </p:stCondLst>
                      <p:childTnLst>
                        <p:par>
                          <p:cTn id="42" fill="hold">
                            <p:stCondLst>
                              <p:cond delay="0"/>
                            </p:stCondLst>
                            <p:childTnLst>
                              <p:par>
                                <p:cTn id="43" presetID="17" presetClass="entr" presetSubtype="8" fill="hold" grpId="0" nodeType="clickEffect">
                                  <p:stCondLst>
                                    <p:cond delay="0"/>
                                  </p:stCondLst>
                                  <p:childTnLst>
                                    <p:set>
                                      <p:cBhvr>
                                        <p:cTn id="44" dur="1" fill="hold">
                                          <p:stCondLst>
                                            <p:cond delay="0"/>
                                          </p:stCondLst>
                                        </p:cTn>
                                        <p:tgtEl>
                                          <p:spTgt spid="130055"/>
                                        </p:tgtEl>
                                        <p:attrNameLst>
                                          <p:attrName>style.visibility</p:attrName>
                                        </p:attrNameLst>
                                      </p:cBhvr>
                                      <p:to>
                                        <p:strVal val="visible"/>
                                      </p:to>
                                    </p:set>
                                    <p:anim calcmode="lin" valueType="num">
                                      <p:cBhvr>
                                        <p:cTn id="45" dur="500" fill="hold"/>
                                        <p:tgtEl>
                                          <p:spTgt spid="130055"/>
                                        </p:tgtEl>
                                        <p:attrNameLst>
                                          <p:attrName>ppt_x</p:attrName>
                                        </p:attrNameLst>
                                      </p:cBhvr>
                                      <p:tavLst>
                                        <p:tav tm="0">
                                          <p:val>
                                            <p:strVal val="#ppt_x-#ppt_w/2"/>
                                          </p:val>
                                        </p:tav>
                                        <p:tav tm="100000">
                                          <p:val>
                                            <p:strVal val="#ppt_x"/>
                                          </p:val>
                                        </p:tav>
                                      </p:tavLst>
                                    </p:anim>
                                    <p:anim calcmode="lin" valueType="num">
                                      <p:cBhvr>
                                        <p:cTn id="46" dur="500" fill="hold"/>
                                        <p:tgtEl>
                                          <p:spTgt spid="130055"/>
                                        </p:tgtEl>
                                        <p:attrNameLst>
                                          <p:attrName>ppt_y</p:attrName>
                                        </p:attrNameLst>
                                      </p:cBhvr>
                                      <p:tavLst>
                                        <p:tav tm="0">
                                          <p:val>
                                            <p:strVal val="#ppt_y"/>
                                          </p:val>
                                        </p:tav>
                                        <p:tav tm="100000">
                                          <p:val>
                                            <p:strVal val="#ppt_y"/>
                                          </p:val>
                                        </p:tav>
                                      </p:tavLst>
                                    </p:anim>
                                    <p:anim calcmode="lin" valueType="num">
                                      <p:cBhvr>
                                        <p:cTn id="47" dur="500" fill="hold"/>
                                        <p:tgtEl>
                                          <p:spTgt spid="130055"/>
                                        </p:tgtEl>
                                        <p:attrNameLst>
                                          <p:attrName>ppt_w</p:attrName>
                                        </p:attrNameLst>
                                      </p:cBhvr>
                                      <p:tavLst>
                                        <p:tav tm="0">
                                          <p:val>
                                            <p:fltVal val="0"/>
                                          </p:val>
                                        </p:tav>
                                        <p:tav tm="100000">
                                          <p:val>
                                            <p:strVal val="#ppt_w"/>
                                          </p:val>
                                        </p:tav>
                                      </p:tavLst>
                                    </p:anim>
                                    <p:anim calcmode="lin" valueType="num">
                                      <p:cBhvr>
                                        <p:cTn id="48" dur="500" fill="hold"/>
                                        <p:tgtEl>
                                          <p:spTgt spid="130055"/>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43"/>
                                            </p:cond>
                                          </p:stCondLst>
                                          <p:endCondLst>
                                            <p:cond evt="onStopAudio" delay="0">
                                              <p:tgtEl>
                                                <p:sldTgt/>
                                              </p:tgtEl>
                                            </p:cond>
                                          </p:endCondLst>
                                        </p:cTn>
                                        <p:tgtEl>
                                          <p:sndTgt r:embed="rId4" name="CAMERA.WAV"/>
                                        </p:tgtEl>
                                      </p:cMediaNode>
                                    </p:audio>
                                  </p:subTnLst>
                                </p:cTn>
                              </p:par>
                            </p:childTnLst>
                          </p:cTn>
                        </p:par>
                      </p:childTnLst>
                    </p:cTn>
                  </p:par>
                  <p:par>
                    <p:cTn id="49" fill="hold">
                      <p:stCondLst>
                        <p:cond delay="indefinite"/>
                      </p:stCondLst>
                      <p:childTnLst>
                        <p:par>
                          <p:cTn id="50" fill="hold">
                            <p:stCondLst>
                              <p:cond delay="0"/>
                            </p:stCondLst>
                            <p:childTnLst>
                              <p:par>
                                <p:cTn id="51" presetID="17" presetClass="entr" presetSubtype="2" fill="hold" grpId="0" nodeType="clickEffect">
                                  <p:stCondLst>
                                    <p:cond delay="0"/>
                                  </p:stCondLst>
                                  <p:childTnLst>
                                    <p:set>
                                      <p:cBhvr>
                                        <p:cTn id="52" dur="1" fill="hold">
                                          <p:stCondLst>
                                            <p:cond delay="0"/>
                                          </p:stCondLst>
                                        </p:cTn>
                                        <p:tgtEl>
                                          <p:spTgt spid="130056"/>
                                        </p:tgtEl>
                                        <p:attrNameLst>
                                          <p:attrName>style.visibility</p:attrName>
                                        </p:attrNameLst>
                                      </p:cBhvr>
                                      <p:to>
                                        <p:strVal val="visible"/>
                                      </p:to>
                                    </p:set>
                                    <p:anim calcmode="lin" valueType="num">
                                      <p:cBhvr>
                                        <p:cTn id="53" dur="500" fill="hold"/>
                                        <p:tgtEl>
                                          <p:spTgt spid="130056"/>
                                        </p:tgtEl>
                                        <p:attrNameLst>
                                          <p:attrName>ppt_x</p:attrName>
                                        </p:attrNameLst>
                                      </p:cBhvr>
                                      <p:tavLst>
                                        <p:tav tm="0">
                                          <p:val>
                                            <p:strVal val="#ppt_x+#ppt_w/2"/>
                                          </p:val>
                                        </p:tav>
                                        <p:tav tm="100000">
                                          <p:val>
                                            <p:strVal val="#ppt_x"/>
                                          </p:val>
                                        </p:tav>
                                      </p:tavLst>
                                    </p:anim>
                                    <p:anim calcmode="lin" valueType="num">
                                      <p:cBhvr>
                                        <p:cTn id="54" dur="500" fill="hold"/>
                                        <p:tgtEl>
                                          <p:spTgt spid="130056"/>
                                        </p:tgtEl>
                                        <p:attrNameLst>
                                          <p:attrName>ppt_y</p:attrName>
                                        </p:attrNameLst>
                                      </p:cBhvr>
                                      <p:tavLst>
                                        <p:tav tm="0">
                                          <p:val>
                                            <p:strVal val="#ppt_y"/>
                                          </p:val>
                                        </p:tav>
                                        <p:tav tm="100000">
                                          <p:val>
                                            <p:strVal val="#ppt_y"/>
                                          </p:val>
                                        </p:tav>
                                      </p:tavLst>
                                    </p:anim>
                                    <p:anim calcmode="lin" valueType="num">
                                      <p:cBhvr>
                                        <p:cTn id="55" dur="500" fill="hold"/>
                                        <p:tgtEl>
                                          <p:spTgt spid="130056"/>
                                        </p:tgtEl>
                                        <p:attrNameLst>
                                          <p:attrName>ppt_w</p:attrName>
                                        </p:attrNameLst>
                                      </p:cBhvr>
                                      <p:tavLst>
                                        <p:tav tm="0">
                                          <p:val>
                                            <p:fltVal val="0"/>
                                          </p:val>
                                        </p:tav>
                                        <p:tav tm="100000">
                                          <p:val>
                                            <p:strVal val="#ppt_w"/>
                                          </p:val>
                                        </p:tav>
                                      </p:tavLst>
                                    </p:anim>
                                    <p:anim calcmode="lin" valueType="num">
                                      <p:cBhvr>
                                        <p:cTn id="56" dur="500" fill="hold"/>
                                        <p:tgtEl>
                                          <p:spTgt spid="13005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1"/>
                                            </p:cond>
                                          </p:stCondLst>
                                          <p:endCondLst>
                                            <p:cond evt="onStopAudio" delay="0">
                                              <p:tgtEl>
                                                <p:sldTgt/>
                                              </p:tgtEl>
                                            </p:cond>
                                          </p:endCondLst>
                                        </p:cTn>
                                        <p:tgtEl>
                                          <p:sndTgt r:embed="rId4" name="CAMERA.WAV"/>
                                        </p:tgtEl>
                                      </p:cMediaNode>
                                    </p:audio>
                                  </p:subTnLst>
                                </p:cTn>
                              </p:par>
                            </p:childTnLst>
                          </p:cTn>
                        </p:par>
                      </p:childTnLst>
                    </p:cTn>
                  </p:par>
                  <p:par>
                    <p:cTn id="57" fill="hold">
                      <p:stCondLst>
                        <p:cond delay="indefinite"/>
                      </p:stCondLst>
                      <p:childTnLst>
                        <p:par>
                          <p:cTn id="58" fill="hold">
                            <p:stCondLst>
                              <p:cond delay="0"/>
                            </p:stCondLst>
                            <p:childTnLst>
                              <p:par>
                                <p:cTn id="59" presetID="17" presetClass="entr" presetSubtype="2" fill="hold" grpId="0" nodeType="clickEffect">
                                  <p:stCondLst>
                                    <p:cond delay="0"/>
                                  </p:stCondLst>
                                  <p:childTnLst>
                                    <p:set>
                                      <p:cBhvr>
                                        <p:cTn id="60" dur="1" fill="hold">
                                          <p:stCondLst>
                                            <p:cond delay="0"/>
                                          </p:stCondLst>
                                        </p:cTn>
                                        <p:tgtEl>
                                          <p:spTgt spid="130057"/>
                                        </p:tgtEl>
                                        <p:attrNameLst>
                                          <p:attrName>style.visibility</p:attrName>
                                        </p:attrNameLst>
                                      </p:cBhvr>
                                      <p:to>
                                        <p:strVal val="visible"/>
                                      </p:to>
                                    </p:set>
                                    <p:anim calcmode="lin" valueType="num">
                                      <p:cBhvr>
                                        <p:cTn id="61" dur="500" fill="hold"/>
                                        <p:tgtEl>
                                          <p:spTgt spid="130057"/>
                                        </p:tgtEl>
                                        <p:attrNameLst>
                                          <p:attrName>ppt_x</p:attrName>
                                        </p:attrNameLst>
                                      </p:cBhvr>
                                      <p:tavLst>
                                        <p:tav tm="0">
                                          <p:val>
                                            <p:strVal val="#ppt_x+#ppt_w/2"/>
                                          </p:val>
                                        </p:tav>
                                        <p:tav tm="100000">
                                          <p:val>
                                            <p:strVal val="#ppt_x"/>
                                          </p:val>
                                        </p:tav>
                                      </p:tavLst>
                                    </p:anim>
                                    <p:anim calcmode="lin" valueType="num">
                                      <p:cBhvr>
                                        <p:cTn id="62" dur="500" fill="hold"/>
                                        <p:tgtEl>
                                          <p:spTgt spid="130057"/>
                                        </p:tgtEl>
                                        <p:attrNameLst>
                                          <p:attrName>ppt_y</p:attrName>
                                        </p:attrNameLst>
                                      </p:cBhvr>
                                      <p:tavLst>
                                        <p:tav tm="0">
                                          <p:val>
                                            <p:strVal val="#ppt_y"/>
                                          </p:val>
                                        </p:tav>
                                        <p:tav tm="100000">
                                          <p:val>
                                            <p:strVal val="#ppt_y"/>
                                          </p:val>
                                        </p:tav>
                                      </p:tavLst>
                                    </p:anim>
                                    <p:anim calcmode="lin" valueType="num">
                                      <p:cBhvr>
                                        <p:cTn id="63" dur="500" fill="hold"/>
                                        <p:tgtEl>
                                          <p:spTgt spid="130057"/>
                                        </p:tgtEl>
                                        <p:attrNameLst>
                                          <p:attrName>ppt_w</p:attrName>
                                        </p:attrNameLst>
                                      </p:cBhvr>
                                      <p:tavLst>
                                        <p:tav tm="0">
                                          <p:val>
                                            <p:fltVal val="0"/>
                                          </p:val>
                                        </p:tav>
                                        <p:tav tm="100000">
                                          <p:val>
                                            <p:strVal val="#ppt_w"/>
                                          </p:val>
                                        </p:tav>
                                      </p:tavLst>
                                    </p:anim>
                                    <p:anim calcmode="lin" valueType="num">
                                      <p:cBhvr>
                                        <p:cTn id="64" dur="500" fill="hold"/>
                                        <p:tgtEl>
                                          <p:spTgt spid="130057"/>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9"/>
                                            </p:cond>
                                          </p:stCondLst>
                                          <p:endCondLst>
                                            <p:cond evt="onStopAudio" delay="0">
                                              <p:tgtEl>
                                                <p:sldTgt/>
                                              </p:tgtEl>
                                            </p:cond>
                                          </p:endCondLst>
                                        </p:cTn>
                                        <p:tgtEl>
                                          <p:sndTgt r:embed="rId4" name="CAMERA.WAV"/>
                                        </p:tgtEl>
                                      </p:cMediaNode>
                                    </p:audio>
                                  </p:subTnLst>
                                </p:cTn>
                              </p:par>
                            </p:childTnLst>
                          </p:cTn>
                        </p:par>
                      </p:childTnLst>
                    </p:cTn>
                  </p:par>
                  <p:par>
                    <p:cTn id="65" fill="hold">
                      <p:stCondLst>
                        <p:cond delay="indefinite"/>
                      </p:stCondLst>
                      <p:childTnLst>
                        <p:par>
                          <p:cTn id="66" fill="hold">
                            <p:stCondLst>
                              <p:cond delay="0"/>
                            </p:stCondLst>
                            <p:childTnLst>
                              <p:par>
                                <p:cTn id="67" presetID="17" presetClass="entr" presetSubtype="8" fill="hold" grpId="0" nodeType="clickEffect">
                                  <p:stCondLst>
                                    <p:cond delay="0"/>
                                  </p:stCondLst>
                                  <p:childTnLst>
                                    <p:set>
                                      <p:cBhvr>
                                        <p:cTn id="68" dur="1" fill="hold">
                                          <p:stCondLst>
                                            <p:cond delay="0"/>
                                          </p:stCondLst>
                                        </p:cTn>
                                        <p:tgtEl>
                                          <p:spTgt spid="130058"/>
                                        </p:tgtEl>
                                        <p:attrNameLst>
                                          <p:attrName>style.visibility</p:attrName>
                                        </p:attrNameLst>
                                      </p:cBhvr>
                                      <p:to>
                                        <p:strVal val="visible"/>
                                      </p:to>
                                    </p:set>
                                    <p:anim calcmode="lin" valueType="num">
                                      <p:cBhvr>
                                        <p:cTn id="69" dur="500" fill="hold"/>
                                        <p:tgtEl>
                                          <p:spTgt spid="130058"/>
                                        </p:tgtEl>
                                        <p:attrNameLst>
                                          <p:attrName>ppt_x</p:attrName>
                                        </p:attrNameLst>
                                      </p:cBhvr>
                                      <p:tavLst>
                                        <p:tav tm="0">
                                          <p:val>
                                            <p:strVal val="#ppt_x-#ppt_w/2"/>
                                          </p:val>
                                        </p:tav>
                                        <p:tav tm="100000">
                                          <p:val>
                                            <p:strVal val="#ppt_x"/>
                                          </p:val>
                                        </p:tav>
                                      </p:tavLst>
                                    </p:anim>
                                    <p:anim calcmode="lin" valueType="num">
                                      <p:cBhvr>
                                        <p:cTn id="70" dur="500" fill="hold"/>
                                        <p:tgtEl>
                                          <p:spTgt spid="130058"/>
                                        </p:tgtEl>
                                        <p:attrNameLst>
                                          <p:attrName>ppt_y</p:attrName>
                                        </p:attrNameLst>
                                      </p:cBhvr>
                                      <p:tavLst>
                                        <p:tav tm="0">
                                          <p:val>
                                            <p:strVal val="#ppt_y"/>
                                          </p:val>
                                        </p:tav>
                                        <p:tav tm="100000">
                                          <p:val>
                                            <p:strVal val="#ppt_y"/>
                                          </p:val>
                                        </p:tav>
                                      </p:tavLst>
                                    </p:anim>
                                    <p:anim calcmode="lin" valueType="num">
                                      <p:cBhvr>
                                        <p:cTn id="71" dur="500" fill="hold"/>
                                        <p:tgtEl>
                                          <p:spTgt spid="130058"/>
                                        </p:tgtEl>
                                        <p:attrNameLst>
                                          <p:attrName>ppt_w</p:attrName>
                                        </p:attrNameLst>
                                      </p:cBhvr>
                                      <p:tavLst>
                                        <p:tav tm="0">
                                          <p:val>
                                            <p:fltVal val="0"/>
                                          </p:val>
                                        </p:tav>
                                        <p:tav tm="100000">
                                          <p:val>
                                            <p:strVal val="#ppt_w"/>
                                          </p:val>
                                        </p:tav>
                                      </p:tavLst>
                                    </p:anim>
                                    <p:anim calcmode="lin" valueType="num">
                                      <p:cBhvr>
                                        <p:cTn id="72" dur="500" fill="hold"/>
                                        <p:tgtEl>
                                          <p:spTgt spid="13005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67"/>
                                            </p:cond>
                                          </p:stCondLst>
                                          <p:endCondLst>
                                            <p:cond evt="onStopAudio" delay="0">
                                              <p:tgtEl>
                                                <p:sldTgt/>
                                              </p:tgtEl>
                                            </p:cond>
                                          </p:endCondLst>
                                        </p:cTn>
                                        <p:tgtEl>
                                          <p:sndTgt r:embed="rId4" name="CAMERA.WAV"/>
                                        </p:tgtEl>
                                      </p:cMediaNode>
                                    </p:audio>
                                  </p:subTnLst>
                                </p:cTn>
                              </p:par>
                            </p:childTnLst>
                          </p:cTn>
                        </p:par>
                      </p:childTnLst>
                    </p:cTn>
                  </p:par>
                  <p:par>
                    <p:cTn id="73" fill="hold">
                      <p:stCondLst>
                        <p:cond delay="indefinite"/>
                      </p:stCondLst>
                      <p:childTnLst>
                        <p:par>
                          <p:cTn id="74" fill="hold">
                            <p:stCondLst>
                              <p:cond delay="0"/>
                            </p:stCondLst>
                            <p:childTnLst>
                              <p:par>
                                <p:cTn id="75" presetID="17" presetClass="entr" presetSubtype="2" fill="hold" grpId="0" nodeType="clickEffect">
                                  <p:stCondLst>
                                    <p:cond delay="0"/>
                                  </p:stCondLst>
                                  <p:childTnLst>
                                    <p:set>
                                      <p:cBhvr>
                                        <p:cTn id="76" dur="1" fill="hold">
                                          <p:stCondLst>
                                            <p:cond delay="0"/>
                                          </p:stCondLst>
                                        </p:cTn>
                                        <p:tgtEl>
                                          <p:spTgt spid="130059"/>
                                        </p:tgtEl>
                                        <p:attrNameLst>
                                          <p:attrName>style.visibility</p:attrName>
                                        </p:attrNameLst>
                                      </p:cBhvr>
                                      <p:to>
                                        <p:strVal val="visible"/>
                                      </p:to>
                                    </p:set>
                                    <p:anim calcmode="lin" valueType="num">
                                      <p:cBhvr>
                                        <p:cTn id="77" dur="500" fill="hold"/>
                                        <p:tgtEl>
                                          <p:spTgt spid="130059"/>
                                        </p:tgtEl>
                                        <p:attrNameLst>
                                          <p:attrName>ppt_x</p:attrName>
                                        </p:attrNameLst>
                                      </p:cBhvr>
                                      <p:tavLst>
                                        <p:tav tm="0">
                                          <p:val>
                                            <p:strVal val="#ppt_x+#ppt_w/2"/>
                                          </p:val>
                                        </p:tav>
                                        <p:tav tm="100000">
                                          <p:val>
                                            <p:strVal val="#ppt_x"/>
                                          </p:val>
                                        </p:tav>
                                      </p:tavLst>
                                    </p:anim>
                                    <p:anim calcmode="lin" valueType="num">
                                      <p:cBhvr>
                                        <p:cTn id="78" dur="500" fill="hold"/>
                                        <p:tgtEl>
                                          <p:spTgt spid="130059"/>
                                        </p:tgtEl>
                                        <p:attrNameLst>
                                          <p:attrName>ppt_y</p:attrName>
                                        </p:attrNameLst>
                                      </p:cBhvr>
                                      <p:tavLst>
                                        <p:tav tm="0">
                                          <p:val>
                                            <p:strVal val="#ppt_y"/>
                                          </p:val>
                                        </p:tav>
                                        <p:tav tm="100000">
                                          <p:val>
                                            <p:strVal val="#ppt_y"/>
                                          </p:val>
                                        </p:tav>
                                      </p:tavLst>
                                    </p:anim>
                                    <p:anim calcmode="lin" valueType="num">
                                      <p:cBhvr>
                                        <p:cTn id="79" dur="500" fill="hold"/>
                                        <p:tgtEl>
                                          <p:spTgt spid="130059"/>
                                        </p:tgtEl>
                                        <p:attrNameLst>
                                          <p:attrName>ppt_w</p:attrName>
                                        </p:attrNameLst>
                                      </p:cBhvr>
                                      <p:tavLst>
                                        <p:tav tm="0">
                                          <p:val>
                                            <p:fltVal val="0"/>
                                          </p:val>
                                        </p:tav>
                                        <p:tav tm="100000">
                                          <p:val>
                                            <p:strVal val="#ppt_w"/>
                                          </p:val>
                                        </p:tav>
                                      </p:tavLst>
                                    </p:anim>
                                    <p:anim calcmode="lin" valueType="num">
                                      <p:cBhvr>
                                        <p:cTn id="80" dur="500" fill="hold"/>
                                        <p:tgtEl>
                                          <p:spTgt spid="13005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75"/>
                                            </p:cond>
                                          </p:stCondLst>
                                          <p:endCondLst>
                                            <p:cond evt="onStopAudio" delay="0">
                                              <p:tgtEl>
                                                <p:sldTgt/>
                                              </p:tgtEl>
                                            </p:cond>
                                          </p:endCondLst>
                                        </p:cTn>
                                        <p:tgtEl>
                                          <p:sndTgt r:embed="rId4" name="CAMERA.WAV"/>
                                        </p:tgtEl>
                                      </p:cMediaNode>
                                    </p:audio>
                                  </p:subTnLst>
                                </p:cTn>
                              </p:par>
                            </p:childTnLst>
                          </p:cTn>
                        </p:par>
                      </p:childTnLst>
                    </p:cTn>
                  </p:par>
                  <p:par>
                    <p:cTn id="81" fill="hold">
                      <p:stCondLst>
                        <p:cond delay="indefinite"/>
                      </p:stCondLst>
                      <p:childTnLst>
                        <p:par>
                          <p:cTn id="82" fill="hold">
                            <p:stCondLst>
                              <p:cond delay="0"/>
                            </p:stCondLst>
                            <p:childTnLst>
                              <p:par>
                                <p:cTn id="83" presetID="17" presetClass="entr" presetSubtype="2" fill="hold" grpId="0" nodeType="clickEffect">
                                  <p:stCondLst>
                                    <p:cond delay="0"/>
                                  </p:stCondLst>
                                  <p:childTnLst>
                                    <p:set>
                                      <p:cBhvr>
                                        <p:cTn id="84" dur="1" fill="hold">
                                          <p:stCondLst>
                                            <p:cond delay="0"/>
                                          </p:stCondLst>
                                        </p:cTn>
                                        <p:tgtEl>
                                          <p:spTgt spid="130060"/>
                                        </p:tgtEl>
                                        <p:attrNameLst>
                                          <p:attrName>style.visibility</p:attrName>
                                        </p:attrNameLst>
                                      </p:cBhvr>
                                      <p:to>
                                        <p:strVal val="visible"/>
                                      </p:to>
                                    </p:set>
                                    <p:anim calcmode="lin" valueType="num">
                                      <p:cBhvr>
                                        <p:cTn id="85" dur="500" fill="hold"/>
                                        <p:tgtEl>
                                          <p:spTgt spid="130060"/>
                                        </p:tgtEl>
                                        <p:attrNameLst>
                                          <p:attrName>ppt_x</p:attrName>
                                        </p:attrNameLst>
                                      </p:cBhvr>
                                      <p:tavLst>
                                        <p:tav tm="0">
                                          <p:val>
                                            <p:strVal val="#ppt_x+#ppt_w/2"/>
                                          </p:val>
                                        </p:tav>
                                        <p:tav tm="100000">
                                          <p:val>
                                            <p:strVal val="#ppt_x"/>
                                          </p:val>
                                        </p:tav>
                                      </p:tavLst>
                                    </p:anim>
                                    <p:anim calcmode="lin" valueType="num">
                                      <p:cBhvr>
                                        <p:cTn id="86" dur="500" fill="hold"/>
                                        <p:tgtEl>
                                          <p:spTgt spid="130060"/>
                                        </p:tgtEl>
                                        <p:attrNameLst>
                                          <p:attrName>ppt_y</p:attrName>
                                        </p:attrNameLst>
                                      </p:cBhvr>
                                      <p:tavLst>
                                        <p:tav tm="0">
                                          <p:val>
                                            <p:strVal val="#ppt_y"/>
                                          </p:val>
                                        </p:tav>
                                        <p:tav tm="100000">
                                          <p:val>
                                            <p:strVal val="#ppt_y"/>
                                          </p:val>
                                        </p:tav>
                                      </p:tavLst>
                                    </p:anim>
                                    <p:anim calcmode="lin" valueType="num">
                                      <p:cBhvr>
                                        <p:cTn id="87" dur="500" fill="hold"/>
                                        <p:tgtEl>
                                          <p:spTgt spid="130060"/>
                                        </p:tgtEl>
                                        <p:attrNameLst>
                                          <p:attrName>ppt_w</p:attrName>
                                        </p:attrNameLst>
                                      </p:cBhvr>
                                      <p:tavLst>
                                        <p:tav tm="0">
                                          <p:val>
                                            <p:fltVal val="0"/>
                                          </p:val>
                                        </p:tav>
                                        <p:tav tm="100000">
                                          <p:val>
                                            <p:strVal val="#ppt_w"/>
                                          </p:val>
                                        </p:tav>
                                      </p:tavLst>
                                    </p:anim>
                                    <p:anim calcmode="lin" valueType="num">
                                      <p:cBhvr>
                                        <p:cTn id="88" dur="500" fill="hold"/>
                                        <p:tgtEl>
                                          <p:spTgt spid="130060"/>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83"/>
                                            </p:cond>
                                          </p:stCondLst>
                                          <p:endCondLst>
                                            <p:cond evt="onStopAudio" delay="0">
                                              <p:tgtEl>
                                                <p:sldTgt/>
                                              </p:tgtEl>
                                            </p:cond>
                                          </p:endCondLst>
                                        </p:cTn>
                                        <p:tgtEl>
                                          <p:sndTgt r:embed="rId4" name="CAMERA.WAV"/>
                                        </p:tgtEl>
                                      </p:cMediaNode>
                                    </p:audio>
                                  </p:subTnLst>
                                </p:cTn>
                              </p:par>
                            </p:childTnLst>
                          </p:cTn>
                        </p:par>
                      </p:childTnLst>
                    </p:cTn>
                  </p:par>
                  <p:par>
                    <p:cTn id="89" fill="hold">
                      <p:stCondLst>
                        <p:cond delay="indefinite"/>
                      </p:stCondLst>
                      <p:childTnLst>
                        <p:par>
                          <p:cTn id="90" fill="hold">
                            <p:stCondLst>
                              <p:cond delay="0"/>
                            </p:stCondLst>
                            <p:childTnLst>
                              <p:par>
                                <p:cTn id="91" presetID="17" presetClass="entr" presetSubtype="4" fill="hold" grpId="0" nodeType="clickEffect">
                                  <p:stCondLst>
                                    <p:cond delay="0"/>
                                  </p:stCondLst>
                                  <p:childTnLst>
                                    <p:set>
                                      <p:cBhvr>
                                        <p:cTn id="92" dur="1" fill="hold">
                                          <p:stCondLst>
                                            <p:cond delay="0"/>
                                          </p:stCondLst>
                                        </p:cTn>
                                        <p:tgtEl>
                                          <p:spTgt spid="130061"/>
                                        </p:tgtEl>
                                        <p:attrNameLst>
                                          <p:attrName>style.visibility</p:attrName>
                                        </p:attrNameLst>
                                      </p:cBhvr>
                                      <p:to>
                                        <p:strVal val="visible"/>
                                      </p:to>
                                    </p:set>
                                    <p:anim calcmode="lin" valueType="num">
                                      <p:cBhvr>
                                        <p:cTn id="93" dur="500" fill="hold"/>
                                        <p:tgtEl>
                                          <p:spTgt spid="130061"/>
                                        </p:tgtEl>
                                        <p:attrNameLst>
                                          <p:attrName>ppt_x</p:attrName>
                                        </p:attrNameLst>
                                      </p:cBhvr>
                                      <p:tavLst>
                                        <p:tav tm="0">
                                          <p:val>
                                            <p:strVal val="#ppt_x"/>
                                          </p:val>
                                        </p:tav>
                                        <p:tav tm="100000">
                                          <p:val>
                                            <p:strVal val="#ppt_x"/>
                                          </p:val>
                                        </p:tav>
                                      </p:tavLst>
                                    </p:anim>
                                    <p:anim calcmode="lin" valueType="num">
                                      <p:cBhvr>
                                        <p:cTn id="94" dur="500" fill="hold"/>
                                        <p:tgtEl>
                                          <p:spTgt spid="130061"/>
                                        </p:tgtEl>
                                        <p:attrNameLst>
                                          <p:attrName>ppt_y</p:attrName>
                                        </p:attrNameLst>
                                      </p:cBhvr>
                                      <p:tavLst>
                                        <p:tav tm="0">
                                          <p:val>
                                            <p:strVal val="#ppt_y+#ppt_h/2"/>
                                          </p:val>
                                        </p:tav>
                                        <p:tav tm="100000">
                                          <p:val>
                                            <p:strVal val="#ppt_y"/>
                                          </p:val>
                                        </p:tav>
                                      </p:tavLst>
                                    </p:anim>
                                    <p:anim calcmode="lin" valueType="num">
                                      <p:cBhvr>
                                        <p:cTn id="95" dur="500" fill="hold"/>
                                        <p:tgtEl>
                                          <p:spTgt spid="130061"/>
                                        </p:tgtEl>
                                        <p:attrNameLst>
                                          <p:attrName>ppt_w</p:attrName>
                                        </p:attrNameLst>
                                      </p:cBhvr>
                                      <p:tavLst>
                                        <p:tav tm="0">
                                          <p:val>
                                            <p:strVal val="#ppt_w"/>
                                          </p:val>
                                        </p:tav>
                                        <p:tav tm="100000">
                                          <p:val>
                                            <p:strVal val="#ppt_w"/>
                                          </p:val>
                                        </p:tav>
                                      </p:tavLst>
                                    </p:anim>
                                    <p:anim calcmode="lin" valueType="num">
                                      <p:cBhvr>
                                        <p:cTn id="96" dur="500" fill="hold"/>
                                        <p:tgtEl>
                                          <p:spTgt spid="130061"/>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91"/>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autoUpdateAnimBg="0"/>
      <p:bldP spid="130052" grpId="0" autoUpdateAnimBg="0"/>
      <p:bldP spid="130053" grpId="0" autoUpdateAnimBg="0"/>
      <p:bldP spid="130055" grpId="0" autoUpdateAnimBg="0"/>
      <p:bldP spid="130056" grpId="0" autoUpdateAnimBg="0"/>
      <p:bldP spid="130057" grpId="0" autoUpdateAnimBg="0"/>
      <p:bldP spid="130058" grpId="0" autoUpdateAnimBg="0"/>
      <p:bldP spid="130059" grpId="0" autoUpdateAnimBg="0"/>
      <p:bldP spid="130060" grpId="0" autoUpdateAnimBg="0"/>
      <p:bldP spid="130061" grpId="0" autoUpdateAnimBg="0"/>
      <p:bldP spid="130062" grpId="0" autoUpdateAnimBg="0"/>
      <p:bldP spid="130065"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1074" name="Object 2"/>
          <p:cNvGraphicFramePr>
            <a:graphicFrameLocks noChangeAspect="1"/>
          </p:cNvGraphicFramePr>
          <p:nvPr/>
        </p:nvGraphicFramePr>
        <p:xfrm>
          <a:off x="457200" y="533400"/>
          <a:ext cx="5894388" cy="8229600"/>
        </p:xfrm>
        <a:graphic>
          <a:graphicData uri="http://schemas.openxmlformats.org/presentationml/2006/ole">
            <p:oleObj spid="_x0000_s9218" name="Document" r:id="rId4" imgW="6949440" imgH="8299440" progId="Word.Document.8">
              <p:embed/>
            </p:oleObj>
          </a:graphicData>
        </a:graphic>
      </p:graphicFrame>
      <p:sp>
        <p:nvSpPr>
          <p:cNvPr id="9219" name="Text Box 3"/>
          <p:cNvSpPr txBox="1">
            <a:spLocks noChangeArrowheads="1"/>
          </p:cNvSpPr>
          <p:nvPr/>
        </p:nvSpPr>
        <p:spPr bwMode="auto">
          <a:xfrm>
            <a:off x="533400" y="228600"/>
            <a:ext cx="3200400" cy="914400"/>
          </a:xfrm>
          <a:prstGeom prst="rect">
            <a:avLst/>
          </a:prstGeom>
          <a:noFill/>
          <a:ln w="9525">
            <a:noFill/>
            <a:miter lim="800000"/>
            <a:headEnd/>
            <a:tailEnd/>
          </a:ln>
        </p:spPr>
        <p:txBody>
          <a:bodyPr>
            <a:spAutoFit/>
          </a:bodyPr>
          <a:lstStyle/>
          <a:p>
            <a:pPr algn="l">
              <a:spcBef>
                <a:spcPct val="50000"/>
              </a:spcBef>
            </a:pPr>
            <a:r>
              <a:rPr lang="en-US" sz="4400" b="0" u="none"/>
              <a:t>    </a:t>
            </a:r>
            <a:r>
              <a:rPr lang="en-US" sz="5400" u="none"/>
              <a:t>1</a:t>
            </a:r>
            <a:endParaRPr lang="en-US" sz="5400" b="0" u="none"/>
          </a:p>
        </p:txBody>
      </p:sp>
      <p:sp>
        <p:nvSpPr>
          <p:cNvPr id="9220" name="Text Box 4"/>
          <p:cNvSpPr txBox="1">
            <a:spLocks noChangeArrowheads="1"/>
          </p:cNvSpPr>
          <p:nvPr/>
        </p:nvSpPr>
        <p:spPr bwMode="auto">
          <a:xfrm>
            <a:off x="914400" y="1752600"/>
            <a:ext cx="1143000" cy="914400"/>
          </a:xfrm>
          <a:prstGeom prst="rect">
            <a:avLst/>
          </a:prstGeom>
          <a:noFill/>
          <a:ln w="9525">
            <a:noFill/>
            <a:miter lim="800000"/>
            <a:headEnd/>
            <a:tailEnd/>
          </a:ln>
        </p:spPr>
        <p:txBody>
          <a:bodyPr>
            <a:spAutoFit/>
          </a:bodyPr>
          <a:lstStyle/>
          <a:p>
            <a:pPr algn="l">
              <a:spcBef>
                <a:spcPct val="50000"/>
              </a:spcBef>
            </a:pPr>
            <a:r>
              <a:rPr lang="en-US" sz="5400" b="0" u="none"/>
              <a:t> </a:t>
            </a:r>
            <a:r>
              <a:rPr lang="en-US" sz="5400" u="none"/>
              <a:t>2</a:t>
            </a:r>
            <a:endParaRPr lang="en-US" sz="2400" b="0" u="none"/>
          </a:p>
        </p:txBody>
      </p:sp>
      <p:sp>
        <p:nvSpPr>
          <p:cNvPr id="9221" name="Text Box 5"/>
          <p:cNvSpPr txBox="1">
            <a:spLocks noChangeArrowheads="1"/>
          </p:cNvSpPr>
          <p:nvPr/>
        </p:nvSpPr>
        <p:spPr bwMode="auto">
          <a:xfrm>
            <a:off x="3200400" y="1143000"/>
            <a:ext cx="2133600" cy="914400"/>
          </a:xfrm>
          <a:prstGeom prst="rect">
            <a:avLst/>
          </a:prstGeom>
          <a:noFill/>
          <a:ln w="9525">
            <a:noFill/>
            <a:miter lim="800000"/>
            <a:headEnd/>
            <a:tailEnd/>
          </a:ln>
        </p:spPr>
        <p:txBody>
          <a:bodyPr>
            <a:spAutoFit/>
          </a:bodyPr>
          <a:lstStyle/>
          <a:p>
            <a:pPr algn="l">
              <a:spcBef>
                <a:spcPct val="50000"/>
              </a:spcBef>
            </a:pPr>
            <a:r>
              <a:rPr lang="en-US" sz="5400" b="0" u="none"/>
              <a:t>    </a:t>
            </a:r>
            <a:r>
              <a:rPr lang="en-US" sz="5400" u="none"/>
              <a:t>3</a:t>
            </a:r>
            <a:endParaRPr lang="en-US" sz="2400" b="0" u="none"/>
          </a:p>
        </p:txBody>
      </p:sp>
      <p:sp>
        <p:nvSpPr>
          <p:cNvPr id="9222" name="Text Box 6"/>
          <p:cNvSpPr txBox="1">
            <a:spLocks noChangeArrowheads="1"/>
          </p:cNvSpPr>
          <p:nvPr/>
        </p:nvSpPr>
        <p:spPr bwMode="auto">
          <a:xfrm>
            <a:off x="3657600" y="2362200"/>
            <a:ext cx="1295400" cy="914400"/>
          </a:xfrm>
          <a:prstGeom prst="rect">
            <a:avLst/>
          </a:prstGeom>
          <a:noFill/>
          <a:ln w="9525">
            <a:noFill/>
            <a:miter lim="800000"/>
            <a:headEnd/>
            <a:tailEnd/>
          </a:ln>
        </p:spPr>
        <p:txBody>
          <a:bodyPr>
            <a:spAutoFit/>
          </a:bodyPr>
          <a:lstStyle/>
          <a:p>
            <a:pPr algn="l">
              <a:spcBef>
                <a:spcPct val="50000"/>
              </a:spcBef>
            </a:pPr>
            <a:r>
              <a:rPr lang="en-US" sz="5400" b="0" u="none"/>
              <a:t> </a:t>
            </a:r>
            <a:r>
              <a:rPr lang="en-US" sz="5400" u="none"/>
              <a:t>4</a:t>
            </a:r>
            <a:endParaRPr lang="en-US" sz="2400" b="0" u="none"/>
          </a:p>
        </p:txBody>
      </p:sp>
      <p:sp>
        <p:nvSpPr>
          <p:cNvPr id="9223" name="Text Box 7"/>
          <p:cNvSpPr txBox="1">
            <a:spLocks noChangeArrowheads="1"/>
          </p:cNvSpPr>
          <p:nvPr/>
        </p:nvSpPr>
        <p:spPr bwMode="auto">
          <a:xfrm>
            <a:off x="762000" y="3810000"/>
            <a:ext cx="1219200" cy="914400"/>
          </a:xfrm>
          <a:prstGeom prst="rect">
            <a:avLst/>
          </a:prstGeom>
          <a:noFill/>
          <a:ln w="9525">
            <a:noFill/>
            <a:miter lim="800000"/>
            <a:headEnd/>
            <a:tailEnd/>
          </a:ln>
        </p:spPr>
        <p:txBody>
          <a:bodyPr>
            <a:spAutoFit/>
          </a:bodyPr>
          <a:lstStyle/>
          <a:p>
            <a:pPr algn="l">
              <a:spcBef>
                <a:spcPct val="50000"/>
              </a:spcBef>
            </a:pPr>
            <a:r>
              <a:rPr lang="en-US" sz="5400" b="0" u="none"/>
              <a:t>  </a:t>
            </a:r>
            <a:r>
              <a:rPr lang="en-US" sz="5400" u="none"/>
              <a:t>5</a:t>
            </a:r>
            <a:endParaRPr lang="en-US" sz="2400" b="0" u="none"/>
          </a:p>
        </p:txBody>
      </p:sp>
      <p:sp>
        <p:nvSpPr>
          <p:cNvPr id="9224" name="Text Box 8"/>
          <p:cNvSpPr txBox="1">
            <a:spLocks noChangeArrowheads="1"/>
          </p:cNvSpPr>
          <p:nvPr/>
        </p:nvSpPr>
        <p:spPr bwMode="auto">
          <a:xfrm>
            <a:off x="3810000" y="3200400"/>
            <a:ext cx="838200" cy="914400"/>
          </a:xfrm>
          <a:prstGeom prst="rect">
            <a:avLst/>
          </a:prstGeom>
          <a:noFill/>
          <a:ln w="9525">
            <a:noFill/>
            <a:miter lim="800000"/>
            <a:headEnd/>
            <a:tailEnd/>
          </a:ln>
        </p:spPr>
        <p:txBody>
          <a:bodyPr>
            <a:spAutoFit/>
          </a:bodyPr>
          <a:lstStyle/>
          <a:p>
            <a:pPr algn="l">
              <a:spcBef>
                <a:spcPct val="50000"/>
              </a:spcBef>
            </a:pPr>
            <a:r>
              <a:rPr lang="en-US" sz="5400" u="none"/>
              <a:t>6</a:t>
            </a:r>
            <a:endParaRPr lang="en-US" sz="2400" b="0" u="none"/>
          </a:p>
        </p:txBody>
      </p:sp>
      <p:sp>
        <p:nvSpPr>
          <p:cNvPr id="9225" name="Text Box 9"/>
          <p:cNvSpPr txBox="1">
            <a:spLocks noChangeArrowheads="1"/>
          </p:cNvSpPr>
          <p:nvPr/>
        </p:nvSpPr>
        <p:spPr bwMode="auto">
          <a:xfrm>
            <a:off x="3810000" y="4495800"/>
            <a:ext cx="609600" cy="914400"/>
          </a:xfrm>
          <a:prstGeom prst="rect">
            <a:avLst/>
          </a:prstGeom>
          <a:noFill/>
          <a:ln w="9525">
            <a:noFill/>
            <a:miter lim="800000"/>
            <a:headEnd/>
            <a:tailEnd/>
          </a:ln>
        </p:spPr>
        <p:txBody>
          <a:bodyPr>
            <a:spAutoFit/>
          </a:bodyPr>
          <a:lstStyle/>
          <a:p>
            <a:pPr algn="l">
              <a:spcBef>
                <a:spcPct val="50000"/>
              </a:spcBef>
            </a:pPr>
            <a:r>
              <a:rPr lang="en-US" sz="5400" u="none"/>
              <a:t>7</a:t>
            </a:r>
            <a:endParaRPr lang="en-US" sz="2400" b="0" u="none"/>
          </a:p>
        </p:txBody>
      </p:sp>
      <p:sp>
        <p:nvSpPr>
          <p:cNvPr id="9226" name="Text Box 10"/>
          <p:cNvSpPr txBox="1">
            <a:spLocks noChangeArrowheads="1"/>
          </p:cNvSpPr>
          <p:nvPr/>
        </p:nvSpPr>
        <p:spPr bwMode="auto">
          <a:xfrm>
            <a:off x="914400" y="6019800"/>
            <a:ext cx="1066800" cy="914400"/>
          </a:xfrm>
          <a:prstGeom prst="rect">
            <a:avLst/>
          </a:prstGeom>
          <a:noFill/>
          <a:ln w="9525">
            <a:noFill/>
            <a:miter lim="800000"/>
            <a:headEnd/>
            <a:tailEnd/>
          </a:ln>
        </p:spPr>
        <p:txBody>
          <a:bodyPr>
            <a:spAutoFit/>
          </a:bodyPr>
          <a:lstStyle/>
          <a:p>
            <a:pPr algn="l">
              <a:spcBef>
                <a:spcPct val="50000"/>
              </a:spcBef>
            </a:pPr>
            <a:r>
              <a:rPr lang="en-US" sz="5400" b="0" u="none"/>
              <a:t> </a:t>
            </a:r>
            <a:r>
              <a:rPr lang="en-US" sz="5400" u="none"/>
              <a:t>8</a:t>
            </a:r>
            <a:endParaRPr lang="en-US" sz="2400" b="0" u="none"/>
          </a:p>
        </p:txBody>
      </p:sp>
      <p:sp>
        <p:nvSpPr>
          <p:cNvPr id="9227" name="Text Box 11"/>
          <p:cNvSpPr txBox="1">
            <a:spLocks noChangeArrowheads="1"/>
          </p:cNvSpPr>
          <p:nvPr/>
        </p:nvSpPr>
        <p:spPr bwMode="auto">
          <a:xfrm>
            <a:off x="3886200" y="5410200"/>
            <a:ext cx="838200" cy="914400"/>
          </a:xfrm>
          <a:prstGeom prst="rect">
            <a:avLst/>
          </a:prstGeom>
          <a:noFill/>
          <a:ln w="9525">
            <a:noFill/>
            <a:miter lim="800000"/>
            <a:headEnd/>
            <a:tailEnd/>
          </a:ln>
        </p:spPr>
        <p:txBody>
          <a:bodyPr>
            <a:spAutoFit/>
          </a:bodyPr>
          <a:lstStyle/>
          <a:p>
            <a:pPr algn="l">
              <a:spcBef>
                <a:spcPct val="50000"/>
              </a:spcBef>
            </a:pPr>
            <a:r>
              <a:rPr lang="en-US" sz="5400" u="none"/>
              <a:t>9</a:t>
            </a:r>
            <a:endParaRPr lang="en-US" sz="2400" b="0" u="none"/>
          </a:p>
        </p:txBody>
      </p:sp>
      <p:sp>
        <p:nvSpPr>
          <p:cNvPr id="9228" name="Text Box 12"/>
          <p:cNvSpPr txBox="1">
            <a:spLocks noChangeArrowheads="1"/>
          </p:cNvSpPr>
          <p:nvPr/>
        </p:nvSpPr>
        <p:spPr bwMode="auto">
          <a:xfrm>
            <a:off x="3505200" y="6705600"/>
            <a:ext cx="1371600" cy="914400"/>
          </a:xfrm>
          <a:prstGeom prst="rect">
            <a:avLst/>
          </a:prstGeom>
          <a:noFill/>
          <a:ln w="9525">
            <a:noFill/>
            <a:miter lim="800000"/>
            <a:headEnd/>
            <a:tailEnd/>
          </a:ln>
        </p:spPr>
        <p:txBody>
          <a:bodyPr>
            <a:spAutoFit/>
          </a:bodyPr>
          <a:lstStyle/>
          <a:p>
            <a:pPr algn="l">
              <a:spcBef>
                <a:spcPct val="50000"/>
              </a:spcBef>
            </a:pPr>
            <a:r>
              <a:rPr lang="en-US" sz="5400" u="none"/>
              <a:t> 10</a:t>
            </a:r>
            <a:endParaRPr lang="en-US" sz="2400" b="0" u="none"/>
          </a:p>
        </p:txBody>
      </p:sp>
      <p:sp>
        <p:nvSpPr>
          <p:cNvPr id="9229" name="Text Box 13"/>
          <p:cNvSpPr txBox="1">
            <a:spLocks noChangeArrowheads="1"/>
          </p:cNvSpPr>
          <p:nvPr/>
        </p:nvSpPr>
        <p:spPr bwMode="auto">
          <a:xfrm>
            <a:off x="1066800" y="7924800"/>
            <a:ext cx="990600" cy="914400"/>
          </a:xfrm>
          <a:prstGeom prst="rect">
            <a:avLst/>
          </a:prstGeom>
          <a:noFill/>
          <a:ln w="9525">
            <a:noFill/>
            <a:miter lim="800000"/>
            <a:headEnd/>
            <a:tailEnd/>
          </a:ln>
        </p:spPr>
        <p:txBody>
          <a:bodyPr>
            <a:spAutoFit/>
          </a:bodyPr>
          <a:lstStyle/>
          <a:p>
            <a:pPr algn="l">
              <a:spcBef>
                <a:spcPct val="50000"/>
              </a:spcBef>
            </a:pPr>
            <a:r>
              <a:rPr lang="en-US" sz="5400" u="none"/>
              <a:t>11</a:t>
            </a:r>
            <a:endParaRPr lang="en-US" sz="2400" b="0" u="none"/>
          </a:p>
        </p:txBody>
      </p:sp>
      <p:sp>
        <p:nvSpPr>
          <p:cNvPr id="9230" name="AutoShape 14"/>
          <p:cNvSpPr>
            <a:spLocks noChangeArrowheads="1"/>
          </p:cNvSpPr>
          <p:nvPr/>
        </p:nvSpPr>
        <p:spPr bwMode="auto">
          <a:xfrm>
            <a:off x="1066800" y="1066800"/>
            <a:ext cx="609600" cy="609600"/>
          </a:xfrm>
          <a:prstGeom prst="downArrow">
            <a:avLst>
              <a:gd name="adj1" fmla="val 50000"/>
              <a:gd name="adj2" fmla="val 42856"/>
            </a:avLst>
          </a:prstGeom>
          <a:solidFill>
            <a:schemeClr val="accent1"/>
          </a:solidFill>
          <a:ln w="9525">
            <a:solidFill>
              <a:schemeClr val="tx1"/>
            </a:solidFill>
            <a:miter lim="800000"/>
            <a:headEnd/>
            <a:tailEnd/>
          </a:ln>
        </p:spPr>
        <p:txBody>
          <a:bodyPr wrap="none" anchor="ctr"/>
          <a:lstStyle/>
          <a:p>
            <a:endParaRPr lang="en-US"/>
          </a:p>
        </p:txBody>
      </p:sp>
      <p:sp>
        <p:nvSpPr>
          <p:cNvPr id="9231" name="AutoShape 15"/>
          <p:cNvSpPr>
            <a:spLocks noChangeArrowheads="1"/>
          </p:cNvSpPr>
          <p:nvPr/>
        </p:nvSpPr>
        <p:spPr bwMode="auto">
          <a:xfrm>
            <a:off x="3810000" y="6248400"/>
            <a:ext cx="609600" cy="609600"/>
          </a:xfrm>
          <a:prstGeom prst="downArrow">
            <a:avLst>
              <a:gd name="adj1" fmla="val 50000"/>
              <a:gd name="adj2" fmla="val 42856"/>
            </a:avLst>
          </a:prstGeom>
          <a:solidFill>
            <a:schemeClr val="accent1"/>
          </a:solidFill>
          <a:ln w="9525">
            <a:solidFill>
              <a:schemeClr val="tx1"/>
            </a:solidFill>
            <a:miter lim="800000"/>
            <a:headEnd/>
            <a:tailEnd/>
          </a:ln>
        </p:spPr>
        <p:txBody>
          <a:bodyPr wrap="none" anchor="ctr"/>
          <a:lstStyle/>
          <a:p>
            <a:endParaRPr lang="en-US"/>
          </a:p>
        </p:txBody>
      </p:sp>
      <p:sp>
        <p:nvSpPr>
          <p:cNvPr id="9232" name="AutoShape 16"/>
          <p:cNvSpPr>
            <a:spLocks noChangeArrowheads="1"/>
          </p:cNvSpPr>
          <p:nvPr/>
        </p:nvSpPr>
        <p:spPr bwMode="auto">
          <a:xfrm>
            <a:off x="3810000" y="4038600"/>
            <a:ext cx="609600" cy="609600"/>
          </a:xfrm>
          <a:prstGeom prst="downArrow">
            <a:avLst>
              <a:gd name="adj1" fmla="val 50000"/>
              <a:gd name="adj2" fmla="val 42856"/>
            </a:avLst>
          </a:prstGeom>
          <a:solidFill>
            <a:schemeClr val="accent1"/>
          </a:solidFill>
          <a:ln w="9525">
            <a:solidFill>
              <a:schemeClr val="tx1"/>
            </a:solidFill>
            <a:miter lim="800000"/>
            <a:headEnd/>
            <a:tailEnd/>
          </a:ln>
        </p:spPr>
        <p:txBody>
          <a:bodyPr wrap="none" anchor="ctr"/>
          <a:lstStyle/>
          <a:p>
            <a:endParaRPr lang="en-US"/>
          </a:p>
        </p:txBody>
      </p:sp>
      <p:sp>
        <p:nvSpPr>
          <p:cNvPr id="9233" name="AutoShape 17"/>
          <p:cNvSpPr>
            <a:spLocks noChangeArrowheads="1"/>
          </p:cNvSpPr>
          <p:nvPr/>
        </p:nvSpPr>
        <p:spPr bwMode="auto">
          <a:xfrm>
            <a:off x="3810000" y="1905000"/>
            <a:ext cx="609600" cy="609600"/>
          </a:xfrm>
          <a:prstGeom prst="downArrow">
            <a:avLst>
              <a:gd name="adj1" fmla="val 50000"/>
              <a:gd name="adj2" fmla="val 42856"/>
            </a:avLst>
          </a:prstGeom>
          <a:solidFill>
            <a:schemeClr val="accent1"/>
          </a:solidFill>
          <a:ln w="9525">
            <a:solidFill>
              <a:schemeClr val="tx1"/>
            </a:solidFill>
            <a:miter lim="800000"/>
            <a:headEnd/>
            <a:tailEnd/>
          </a:ln>
        </p:spPr>
        <p:txBody>
          <a:bodyPr wrap="none" anchor="ctr"/>
          <a:lstStyle/>
          <a:p>
            <a:endParaRPr lang="en-US"/>
          </a:p>
        </p:txBody>
      </p:sp>
      <p:sp>
        <p:nvSpPr>
          <p:cNvPr id="9234" name="AutoShape 18"/>
          <p:cNvSpPr>
            <a:spLocks noChangeArrowheads="1"/>
          </p:cNvSpPr>
          <p:nvPr/>
        </p:nvSpPr>
        <p:spPr bwMode="auto">
          <a:xfrm rot="-5410766">
            <a:off x="2476500" y="1409700"/>
            <a:ext cx="304800" cy="838200"/>
          </a:xfrm>
          <a:prstGeom prst="downArrow">
            <a:avLst>
              <a:gd name="adj1" fmla="val 50000"/>
              <a:gd name="adj2" fmla="val 117855"/>
            </a:avLst>
          </a:prstGeom>
          <a:solidFill>
            <a:schemeClr val="accent1"/>
          </a:solidFill>
          <a:ln w="9525">
            <a:solidFill>
              <a:schemeClr val="tx1"/>
            </a:solidFill>
            <a:miter lim="800000"/>
            <a:headEnd/>
            <a:tailEnd/>
          </a:ln>
        </p:spPr>
        <p:txBody>
          <a:bodyPr wrap="none" anchor="ctr"/>
          <a:lstStyle/>
          <a:p>
            <a:endParaRPr lang="en-US"/>
          </a:p>
        </p:txBody>
      </p:sp>
      <p:sp>
        <p:nvSpPr>
          <p:cNvPr id="9235" name="AutoShape 19"/>
          <p:cNvSpPr>
            <a:spLocks noChangeArrowheads="1"/>
          </p:cNvSpPr>
          <p:nvPr/>
        </p:nvSpPr>
        <p:spPr bwMode="auto">
          <a:xfrm rot="-5410766">
            <a:off x="2476500" y="5753100"/>
            <a:ext cx="304800" cy="838200"/>
          </a:xfrm>
          <a:prstGeom prst="downArrow">
            <a:avLst>
              <a:gd name="adj1" fmla="val 50000"/>
              <a:gd name="adj2" fmla="val 117855"/>
            </a:avLst>
          </a:prstGeom>
          <a:solidFill>
            <a:schemeClr val="accent1"/>
          </a:solidFill>
          <a:ln w="9525">
            <a:solidFill>
              <a:schemeClr val="tx1"/>
            </a:solidFill>
            <a:miter lim="800000"/>
            <a:headEnd/>
            <a:tailEnd/>
          </a:ln>
        </p:spPr>
        <p:txBody>
          <a:bodyPr wrap="none" anchor="ctr"/>
          <a:lstStyle/>
          <a:p>
            <a:endParaRPr lang="en-US"/>
          </a:p>
        </p:txBody>
      </p:sp>
      <p:sp>
        <p:nvSpPr>
          <p:cNvPr id="9236" name="AutoShape 20"/>
          <p:cNvSpPr>
            <a:spLocks noChangeArrowheads="1"/>
          </p:cNvSpPr>
          <p:nvPr/>
        </p:nvSpPr>
        <p:spPr bwMode="auto">
          <a:xfrm rot="-5410766">
            <a:off x="2476500" y="3543300"/>
            <a:ext cx="304800" cy="838200"/>
          </a:xfrm>
          <a:prstGeom prst="downArrow">
            <a:avLst>
              <a:gd name="adj1" fmla="val 50000"/>
              <a:gd name="adj2" fmla="val 117855"/>
            </a:avLst>
          </a:prstGeom>
          <a:solidFill>
            <a:schemeClr val="accent1"/>
          </a:solidFill>
          <a:ln w="9525">
            <a:solidFill>
              <a:schemeClr val="tx1"/>
            </a:solidFill>
            <a:miter lim="800000"/>
            <a:headEnd/>
            <a:tailEnd/>
          </a:ln>
        </p:spPr>
        <p:txBody>
          <a:bodyPr wrap="none" anchor="ctr"/>
          <a:lstStyle/>
          <a:p>
            <a:endParaRPr lang="en-US"/>
          </a:p>
        </p:txBody>
      </p:sp>
      <p:sp>
        <p:nvSpPr>
          <p:cNvPr id="9237" name="AutoShape 21"/>
          <p:cNvSpPr>
            <a:spLocks noChangeArrowheads="1"/>
          </p:cNvSpPr>
          <p:nvPr/>
        </p:nvSpPr>
        <p:spPr bwMode="auto">
          <a:xfrm rot="3724936">
            <a:off x="2548731" y="2251869"/>
            <a:ext cx="350838" cy="2247900"/>
          </a:xfrm>
          <a:prstGeom prst="downArrow">
            <a:avLst>
              <a:gd name="adj1" fmla="val 50000"/>
              <a:gd name="adj2" fmla="val 160181"/>
            </a:avLst>
          </a:prstGeom>
          <a:solidFill>
            <a:schemeClr val="accent1"/>
          </a:solidFill>
          <a:ln w="9525">
            <a:solidFill>
              <a:schemeClr val="tx1"/>
            </a:solidFill>
            <a:miter lim="800000"/>
            <a:headEnd/>
            <a:tailEnd/>
          </a:ln>
        </p:spPr>
        <p:txBody>
          <a:bodyPr wrap="none" anchor="ctr"/>
          <a:lstStyle/>
          <a:p>
            <a:endParaRPr lang="en-US"/>
          </a:p>
        </p:txBody>
      </p:sp>
      <p:sp>
        <p:nvSpPr>
          <p:cNvPr id="9238" name="AutoShape 22"/>
          <p:cNvSpPr>
            <a:spLocks noChangeArrowheads="1"/>
          </p:cNvSpPr>
          <p:nvPr/>
        </p:nvSpPr>
        <p:spPr bwMode="auto">
          <a:xfrm rot="3724936">
            <a:off x="2548731" y="4385469"/>
            <a:ext cx="350838" cy="2247900"/>
          </a:xfrm>
          <a:prstGeom prst="downArrow">
            <a:avLst>
              <a:gd name="adj1" fmla="val 50000"/>
              <a:gd name="adj2" fmla="val 160181"/>
            </a:avLst>
          </a:prstGeom>
          <a:solidFill>
            <a:schemeClr val="accent1"/>
          </a:solidFill>
          <a:ln w="9525">
            <a:solidFill>
              <a:schemeClr val="tx1"/>
            </a:solidFill>
            <a:miter lim="800000"/>
            <a:headEnd/>
            <a:tailEnd/>
          </a:ln>
        </p:spPr>
        <p:txBody>
          <a:bodyPr wrap="none" anchor="ctr"/>
          <a:lstStyle/>
          <a:p>
            <a:endParaRPr lang="en-US"/>
          </a:p>
        </p:txBody>
      </p:sp>
      <p:sp>
        <p:nvSpPr>
          <p:cNvPr id="9239" name="AutoShape 23"/>
          <p:cNvSpPr>
            <a:spLocks noChangeArrowheads="1"/>
          </p:cNvSpPr>
          <p:nvPr/>
        </p:nvSpPr>
        <p:spPr bwMode="auto">
          <a:xfrm rot="3724936">
            <a:off x="2570956" y="6877844"/>
            <a:ext cx="409575" cy="2046288"/>
          </a:xfrm>
          <a:prstGeom prst="downArrow">
            <a:avLst>
              <a:gd name="adj1" fmla="val 50000"/>
              <a:gd name="adj2" fmla="val 124903"/>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p:checker/>
    <p:sndAc>
      <p:stSnd>
        <p:snd r:embed="rId3" name="DRIVEBY.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31074"/>
                                        </p:tgtEl>
                                        <p:attrNameLst>
                                          <p:attrName>style.visibility</p:attrName>
                                        </p:attrNameLst>
                                      </p:cBhvr>
                                      <p:to>
                                        <p:strVal val="visible"/>
                                      </p:to>
                                    </p:set>
                                    <p:anim calcmode="lin" valueType="num">
                                      <p:cBhvr additive="base">
                                        <p:cTn id="7" dur="500" fill="hold"/>
                                        <p:tgtEl>
                                          <p:spTgt spid="131074"/>
                                        </p:tgtEl>
                                        <p:attrNameLst>
                                          <p:attrName>ppt_x</p:attrName>
                                        </p:attrNameLst>
                                      </p:cBhvr>
                                      <p:tavLst>
                                        <p:tav tm="0">
                                          <p:val>
                                            <p:strVal val="1+#ppt_w/2"/>
                                          </p:val>
                                        </p:tav>
                                        <p:tav tm="100000">
                                          <p:val>
                                            <p:strVal val="#ppt_x"/>
                                          </p:val>
                                        </p:tav>
                                      </p:tavLst>
                                    </p:anim>
                                    <p:anim calcmode="lin" valueType="num">
                                      <p:cBhvr additive="base">
                                        <p:cTn id="8" dur="500" fill="hold"/>
                                        <p:tgtEl>
                                          <p:spTgt spid="13107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15"/>
          <p:cNvSpPr txBox="1">
            <a:spLocks noChangeArrowheads="1"/>
          </p:cNvSpPr>
          <p:nvPr/>
        </p:nvSpPr>
        <p:spPr bwMode="auto">
          <a:xfrm>
            <a:off x="0" y="685800"/>
            <a:ext cx="6858000" cy="519113"/>
          </a:xfrm>
          <a:prstGeom prst="rect">
            <a:avLst/>
          </a:prstGeom>
          <a:noFill/>
          <a:ln w="9525">
            <a:noFill/>
            <a:miter lim="800000"/>
            <a:headEnd/>
            <a:tailEnd/>
          </a:ln>
        </p:spPr>
        <p:txBody>
          <a:bodyPr>
            <a:spAutoFit/>
          </a:bodyPr>
          <a:lstStyle/>
          <a:p>
            <a:pPr algn="ctr">
              <a:spcBef>
                <a:spcPct val="50000"/>
              </a:spcBef>
            </a:pPr>
            <a:r>
              <a:rPr lang="en-US" sz="2800" b="0" u="none"/>
              <a:t>Stolen From</a:t>
            </a:r>
            <a:endParaRPr lang="en-US" sz="2800" u="none"/>
          </a:p>
        </p:txBody>
      </p:sp>
      <p:sp>
        <p:nvSpPr>
          <p:cNvPr id="71696" name="Line 16"/>
          <p:cNvSpPr>
            <a:spLocks noChangeShapeType="1"/>
          </p:cNvSpPr>
          <p:nvPr/>
        </p:nvSpPr>
        <p:spPr bwMode="auto">
          <a:xfrm flipV="1">
            <a:off x="2438400" y="990600"/>
            <a:ext cx="1981200" cy="0"/>
          </a:xfrm>
          <a:prstGeom prst="line">
            <a:avLst/>
          </a:prstGeom>
          <a:noFill/>
          <a:ln w="28575">
            <a:solidFill>
              <a:schemeClr val="tx1"/>
            </a:solidFill>
            <a:round/>
            <a:headEnd/>
            <a:tailEnd/>
          </a:ln>
        </p:spPr>
        <p:txBody>
          <a:bodyPr wrap="none" anchor="ctr"/>
          <a:lstStyle/>
          <a:p>
            <a:endParaRPr lang="en-US"/>
          </a:p>
        </p:txBody>
      </p:sp>
      <p:sp>
        <p:nvSpPr>
          <p:cNvPr id="36868" name="Text Box 17"/>
          <p:cNvSpPr txBox="1">
            <a:spLocks noChangeArrowheads="1"/>
          </p:cNvSpPr>
          <p:nvPr/>
        </p:nvSpPr>
        <p:spPr bwMode="auto">
          <a:xfrm>
            <a:off x="0" y="1555750"/>
            <a:ext cx="6858000" cy="762000"/>
          </a:xfrm>
          <a:prstGeom prst="rect">
            <a:avLst/>
          </a:prstGeom>
          <a:noFill/>
          <a:ln w="9525">
            <a:noFill/>
            <a:miter lim="800000"/>
            <a:headEnd/>
            <a:tailEnd/>
          </a:ln>
        </p:spPr>
        <p:txBody>
          <a:bodyPr>
            <a:spAutoFit/>
          </a:bodyPr>
          <a:lstStyle/>
          <a:p>
            <a:pPr algn="l">
              <a:spcBef>
                <a:spcPct val="50000"/>
              </a:spcBef>
            </a:pPr>
            <a:endParaRPr lang="en-US" sz="4400" u="none"/>
          </a:p>
        </p:txBody>
      </p:sp>
      <p:sp>
        <p:nvSpPr>
          <p:cNvPr id="71698" name="Rectangle 18"/>
          <p:cNvSpPr>
            <a:spLocks noChangeArrowheads="1"/>
          </p:cNvSpPr>
          <p:nvPr/>
        </p:nvSpPr>
        <p:spPr bwMode="auto">
          <a:xfrm>
            <a:off x="0" y="1676400"/>
            <a:ext cx="6858000" cy="914400"/>
          </a:xfrm>
          <a:prstGeom prst="rect">
            <a:avLst/>
          </a:prstGeom>
          <a:solidFill>
            <a:srgbClr val="FFFF00"/>
          </a:solidFill>
          <a:ln w="9525">
            <a:noFill/>
            <a:miter lim="800000"/>
            <a:headEnd/>
            <a:tailEnd/>
          </a:ln>
        </p:spPr>
        <p:txBody>
          <a:bodyPr>
            <a:spAutoFit/>
          </a:bodyPr>
          <a:lstStyle/>
          <a:p>
            <a:pPr algn="ctr">
              <a:spcBef>
                <a:spcPct val="50000"/>
              </a:spcBef>
            </a:pPr>
            <a:r>
              <a:rPr lang="en-US" sz="5400" u="none">
                <a:latin typeface="Edwardian Script ITC" charset="0"/>
              </a:rPr>
              <a:t>With Special Thanks to</a:t>
            </a:r>
            <a:endParaRPr lang="en-US" sz="4400" u="none"/>
          </a:p>
        </p:txBody>
      </p:sp>
      <p:sp>
        <p:nvSpPr>
          <p:cNvPr id="36870" name="Text Box 19"/>
          <p:cNvSpPr txBox="1">
            <a:spLocks noChangeArrowheads="1"/>
          </p:cNvSpPr>
          <p:nvPr/>
        </p:nvSpPr>
        <p:spPr bwMode="auto">
          <a:xfrm>
            <a:off x="0" y="3124200"/>
            <a:ext cx="6858000" cy="2043113"/>
          </a:xfrm>
          <a:prstGeom prst="rect">
            <a:avLst/>
          </a:prstGeom>
          <a:noFill/>
          <a:ln w="9525">
            <a:noFill/>
            <a:miter lim="800000"/>
            <a:headEnd/>
            <a:tailEnd/>
          </a:ln>
        </p:spPr>
        <p:txBody>
          <a:bodyPr>
            <a:spAutoFit/>
          </a:bodyPr>
          <a:lstStyle/>
          <a:p>
            <a:pPr algn="ctr">
              <a:spcBef>
                <a:spcPct val="50000"/>
              </a:spcBef>
            </a:pPr>
            <a:r>
              <a:rPr lang="en-US" sz="3200" u="none"/>
              <a:t>Nick Deligencia</a:t>
            </a:r>
          </a:p>
          <a:p>
            <a:pPr algn="ctr">
              <a:spcBef>
                <a:spcPct val="50000"/>
              </a:spcBef>
            </a:pPr>
            <a:r>
              <a:rPr lang="en-US" sz="3200" u="none"/>
              <a:t>Keri Lew</a:t>
            </a:r>
          </a:p>
          <a:p>
            <a:pPr algn="ctr">
              <a:spcBef>
                <a:spcPct val="50000"/>
              </a:spcBef>
            </a:pPr>
            <a:r>
              <a:rPr lang="en-US" sz="3200" u="none"/>
              <a:t>Richard Cunningham</a:t>
            </a:r>
          </a:p>
        </p:txBody>
      </p:sp>
      <p:sp>
        <p:nvSpPr>
          <p:cNvPr id="36871" name="Text Box 21"/>
          <p:cNvSpPr txBox="1">
            <a:spLocks noChangeArrowheads="1"/>
          </p:cNvSpPr>
          <p:nvPr/>
        </p:nvSpPr>
        <p:spPr bwMode="auto">
          <a:xfrm>
            <a:off x="0" y="6096000"/>
            <a:ext cx="6858000" cy="762000"/>
          </a:xfrm>
          <a:prstGeom prst="rect">
            <a:avLst/>
          </a:prstGeom>
          <a:noFill/>
          <a:ln w="9525">
            <a:noFill/>
            <a:miter lim="800000"/>
            <a:headEnd/>
            <a:tailEnd/>
          </a:ln>
        </p:spPr>
        <p:txBody>
          <a:bodyPr>
            <a:spAutoFit/>
          </a:bodyPr>
          <a:lstStyle/>
          <a:p>
            <a:pPr algn="ctr">
              <a:spcBef>
                <a:spcPct val="50000"/>
              </a:spcBef>
            </a:pPr>
            <a:r>
              <a:rPr lang="en-US" sz="4400" u="none"/>
              <a:t>Jane Schaffer</a:t>
            </a:r>
            <a:endParaRPr lang="en-US" u="none"/>
          </a:p>
        </p:txBody>
      </p:sp>
      <p:sp>
        <p:nvSpPr>
          <p:cNvPr id="36872" name="Text Box 23"/>
          <p:cNvSpPr txBox="1">
            <a:spLocks noChangeArrowheads="1"/>
          </p:cNvSpPr>
          <p:nvPr/>
        </p:nvSpPr>
        <p:spPr bwMode="auto">
          <a:xfrm>
            <a:off x="0" y="5638800"/>
            <a:ext cx="6858000" cy="366713"/>
          </a:xfrm>
          <a:prstGeom prst="rect">
            <a:avLst/>
          </a:prstGeom>
          <a:noFill/>
          <a:ln w="9525">
            <a:noFill/>
            <a:miter lim="800000"/>
            <a:headEnd/>
            <a:tailEnd/>
          </a:ln>
        </p:spPr>
        <p:txBody>
          <a:bodyPr>
            <a:spAutoFit/>
          </a:bodyPr>
          <a:lstStyle/>
          <a:p>
            <a:pPr algn="ctr">
              <a:spcBef>
                <a:spcPct val="50000"/>
              </a:spcBef>
            </a:pPr>
            <a:r>
              <a:rPr lang="en-US" sz="1800" u="none"/>
              <a:t>and</a:t>
            </a:r>
          </a:p>
        </p:txBody>
      </p:sp>
    </p:spTree>
  </p:cSld>
  <p:clrMapOvr>
    <a:masterClrMapping/>
  </p:clrMapOvr>
  <p:transition>
    <p:checker/>
    <p:sndAc>
      <p:stSnd>
        <p:snd r:embed="rId2" name="WHOO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696"/>
                                        </p:tgtEl>
                                        <p:attrNameLst>
                                          <p:attrName>style.visibility</p:attrName>
                                        </p:attrNameLst>
                                      </p:cBhvr>
                                      <p:to>
                                        <p:strVal val="visible"/>
                                      </p:to>
                                    </p:set>
                                    <p:anim calcmode="lin" valueType="num">
                                      <p:cBhvr additive="base">
                                        <p:cTn id="7" dur="500" fill="hold"/>
                                        <p:tgtEl>
                                          <p:spTgt spid="71696"/>
                                        </p:tgtEl>
                                        <p:attrNameLst>
                                          <p:attrName>ppt_x</p:attrName>
                                        </p:attrNameLst>
                                      </p:cBhvr>
                                      <p:tavLst>
                                        <p:tav tm="0">
                                          <p:val>
                                            <p:strVal val="0-#ppt_w/2"/>
                                          </p:val>
                                        </p:tav>
                                        <p:tav tm="100000">
                                          <p:val>
                                            <p:strVal val="#ppt_x"/>
                                          </p:val>
                                        </p:tav>
                                      </p:tavLst>
                                    </p:anim>
                                    <p:anim calcmode="lin" valueType="num">
                                      <p:cBhvr additive="base">
                                        <p:cTn id="8" dur="500" fill="hold"/>
                                        <p:tgtEl>
                                          <p:spTgt spid="7169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698">
                                            <p:txEl>
                                              <p:pRg st="0" end="0"/>
                                            </p:txEl>
                                          </p:spTgt>
                                        </p:tgtEl>
                                        <p:attrNameLst>
                                          <p:attrName>style.visibility</p:attrName>
                                        </p:attrNameLst>
                                      </p:cBhvr>
                                      <p:to>
                                        <p:strVal val="visible"/>
                                      </p:to>
                                    </p:set>
                                    <p:anim calcmode="lin" valueType="num">
                                      <p:cBhvr additive="base">
                                        <p:cTn id="13" dur="500" fill="hold"/>
                                        <p:tgtEl>
                                          <p:spTgt spid="71698">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69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eer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6" grpId="0" animBg="1"/>
      <p:bldP spid="71698"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838200" y="1219200"/>
            <a:ext cx="4800600" cy="457200"/>
          </a:xfrm>
          <a:prstGeom prst="rect">
            <a:avLst/>
          </a:prstGeom>
          <a:noFill/>
          <a:ln w="9525">
            <a:noFill/>
            <a:miter lim="800000"/>
            <a:headEnd/>
            <a:tailEnd/>
          </a:ln>
        </p:spPr>
        <p:txBody>
          <a:bodyPr>
            <a:spAutoFit/>
          </a:bodyPr>
          <a:lstStyle/>
          <a:p>
            <a:pPr algn="l">
              <a:spcBef>
                <a:spcPct val="50000"/>
              </a:spcBef>
            </a:pPr>
            <a:endParaRPr lang="en-US" sz="2400" b="0" u="none"/>
          </a:p>
        </p:txBody>
      </p:sp>
      <p:sp>
        <p:nvSpPr>
          <p:cNvPr id="56323" name="Text Box 3"/>
          <p:cNvSpPr txBox="1">
            <a:spLocks noChangeArrowheads="1"/>
          </p:cNvSpPr>
          <p:nvPr/>
        </p:nvSpPr>
        <p:spPr bwMode="auto">
          <a:xfrm>
            <a:off x="381000" y="762000"/>
            <a:ext cx="6172200" cy="10248900"/>
          </a:xfrm>
          <a:prstGeom prst="rect">
            <a:avLst/>
          </a:prstGeom>
          <a:noFill/>
          <a:ln w="9525">
            <a:noFill/>
            <a:miter lim="800000"/>
            <a:headEnd/>
            <a:tailEnd/>
          </a:ln>
        </p:spPr>
        <p:txBody>
          <a:bodyPr>
            <a:spAutoFit/>
          </a:bodyPr>
          <a:lstStyle/>
          <a:p>
            <a:pPr algn="l">
              <a:spcBef>
                <a:spcPct val="50000"/>
              </a:spcBef>
            </a:pPr>
            <a:r>
              <a:rPr lang="en-US" sz="2400" b="0" u="none"/>
              <a:t>	</a:t>
            </a:r>
            <a:r>
              <a:rPr lang="en-US" sz="2400" b="0" u="none">
                <a:solidFill>
                  <a:srgbClr val="000000"/>
                </a:solidFill>
              </a:rPr>
              <a:t>The best job in the world would be president of the United States.</a:t>
            </a:r>
            <a:r>
              <a:rPr lang="en-US" sz="2400" b="0" u="none"/>
              <a:t>  The president lives in the White House.  The White House would be perfect for giving big parties for all my friends.  Everyone I know could come over and have a great time, and they could even spend the night because there are so many bedrooms.  The president has Air Force One at her/his disposal.  Airfare can be really expensive, but having my own plane would make it free for me.  I could travel all over the world and see lots of different countries.  The president has the Secret Service to protect her/him.  It would be great having someone watching out for me all the time.  I could go wherever I wanted, whenever I wanted, and nobody would be able to hassle me or jack my stuff. </a:t>
            </a:r>
            <a:r>
              <a:rPr lang="en-US" sz="2400" u="none"/>
              <a:t> </a:t>
            </a:r>
            <a:r>
              <a:rPr lang="en-US" sz="2400" b="0" u="none"/>
              <a:t>In conclusion, it would be cool to be the president, but after awhile they might actually ask me to do something, and that could get to be too much work.</a:t>
            </a:r>
          </a:p>
          <a:p>
            <a:pPr algn="l">
              <a:spcBef>
                <a:spcPct val="50000"/>
              </a:spcBef>
            </a:pPr>
            <a:endParaRPr lang="en-US" sz="2400" b="0" u="none"/>
          </a:p>
          <a:p>
            <a:pPr algn="l">
              <a:spcBef>
                <a:spcPct val="50000"/>
              </a:spcBef>
            </a:pPr>
            <a:endParaRPr lang="en-US" sz="2400" b="0" u="none"/>
          </a:p>
          <a:p>
            <a:pPr algn="l">
              <a:spcBef>
                <a:spcPct val="50000"/>
              </a:spcBef>
            </a:pPr>
            <a:endParaRPr lang="en-US" sz="2400" b="0" u="none"/>
          </a:p>
          <a:p>
            <a:pPr algn="l">
              <a:spcBef>
                <a:spcPct val="50000"/>
              </a:spcBef>
            </a:pPr>
            <a:endParaRPr lang="en-US" sz="2400" b="0" u="none"/>
          </a:p>
          <a:p>
            <a:pPr algn="l">
              <a:spcBef>
                <a:spcPct val="50000"/>
              </a:spcBef>
            </a:pPr>
            <a:endParaRPr lang="en-US" sz="2400" b="0" u="none"/>
          </a:p>
        </p:txBody>
      </p:sp>
    </p:spTree>
  </p:cSld>
  <p:clrMapOvr>
    <a:masterClrMapping/>
  </p:clrMapOvr>
  <p:transition>
    <p:zoom/>
    <p:sndAc>
      <p:stSnd>
        <p:snd r:embed="rId2" name="DRIVEBY.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p:cNvSpPr txBox="1">
            <a:spLocks noChangeArrowheads="1"/>
          </p:cNvSpPr>
          <p:nvPr/>
        </p:nvSpPr>
        <p:spPr bwMode="auto">
          <a:xfrm>
            <a:off x="685800" y="3886200"/>
            <a:ext cx="5486400" cy="2225675"/>
          </a:xfrm>
          <a:prstGeom prst="rect">
            <a:avLst/>
          </a:prstGeom>
          <a:noFill/>
          <a:ln w="9525">
            <a:noFill/>
            <a:miter lim="800000"/>
            <a:headEnd/>
            <a:tailEnd/>
          </a:ln>
        </p:spPr>
        <p:txBody>
          <a:bodyPr>
            <a:spAutoFit/>
          </a:bodyPr>
          <a:lstStyle/>
          <a:p>
            <a:pPr algn="ctr">
              <a:spcBef>
                <a:spcPct val="50000"/>
              </a:spcBef>
            </a:pPr>
            <a:r>
              <a:rPr lang="en-US" sz="3200" u="none"/>
              <a:t>From here to there</a:t>
            </a:r>
          </a:p>
          <a:p>
            <a:pPr algn="ctr">
              <a:spcBef>
                <a:spcPct val="50000"/>
              </a:spcBef>
            </a:pPr>
            <a:endParaRPr lang="en-US" sz="3200" u="none"/>
          </a:p>
          <a:p>
            <a:pPr algn="ctr">
              <a:spcBef>
                <a:spcPct val="50000"/>
              </a:spcBef>
            </a:pPr>
            <a:r>
              <a:rPr lang="en-US" sz="4000" u="none"/>
              <a:t>Transitions</a:t>
            </a:r>
            <a:endParaRPr lang="en-US" sz="3200" u="none"/>
          </a:p>
        </p:txBody>
      </p:sp>
      <p:graphicFrame>
        <p:nvGraphicFramePr>
          <p:cNvPr id="238592" name="Object 1024"/>
          <p:cNvGraphicFramePr>
            <a:graphicFrameLocks noChangeAspect="1"/>
          </p:cNvGraphicFramePr>
          <p:nvPr/>
        </p:nvGraphicFramePr>
        <p:xfrm>
          <a:off x="0" y="0"/>
          <a:ext cx="6858000" cy="9144000"/>
        </p:xfrm>
        <a:graphic>
          <a:graphicData uri="http://schemas.openxmlformats.org/presentationml/2006/ole">
            <p:oleObj spid="_x0000_s10242" name="Clip" r:id="rId5" imgW="3452400" imgH="3458520" progId="MS_ClipArt_Gallery.2">
              <p:embed/>
            </p:oleObj>
          </a:graphicData>
        </a:graphic>
      </p:graphicFrame>
    </p:spTree>
  </p:cSld>
  <p:clrMapOvr>
    <a:masterClrMapping/>
  </p:clrMapOvr>
  <p:transition>
    <p:zoom/>
    <p:sndAc>
      <p:stSnd>
        <p:snd r:embed="rId3" name="DRIVEBY.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38592"/>
                                        </p:tgtEl>
                                        <p:attrNameLst>
                                          <p:attrName>style.visibility</p:attrName>
                                        </p:attrNameLst>
                                      </p:cBhvr>
                                      <p:to>
                                        <p:strVal val="visible"/>
                                      </p:to>
                                    </p:set>
                                    <p:anim calcmode="lin" valueType="num">
                                      <p:cBhvr>
                                        <p:cTn id="7" dur="1000" fill="hold"/>
                                        <p:tgtEl>
                                          <p:spTgt spid="238592"/>
                                        </p:tgtEl>
                                        <p:attrNameLst>
                                          <p:attrName>ppt_w</p:attrName>
                                        </p:attrNameLst>
                                      </p:cBhvr>
                                      <p:tavLst>
                                        <p:tav tm="0">
                                          <p:val>
                                            <p:fltVal val="0"/>
                                          </p:val>
                                        </p:tav>
                                        <p:tav tm="100000">
                                          <p:val>
                                            <p:strVal val="#ppt_w"/>
                                          </p:val>
                                        </p:tav>
                                      </p:tavLst>
                                    </p:anim>
                                    <p:anim calcmode="lin" valueType="num">
                                      <p:cBhvr>
                                        <p:cTn id="8" dur="1000" fill="hold"/>
                                        <p:tgtEl>
                                          <p:spTgt spid="238592"/>
                                        </p:tgtEl>
                                        <p:attrNameLst>
                                          <p:attrName>ppt_h</p:attrName>
                                        </p:attrNameLst>
                                      </p:cBhvr>
                                      <p:tavLst>
                                        <p:tav tm="0">
                                          <p:val>
                                            <p:fltVal val="0"/>
                                          </p:val>
                                        </p:tav>
                                        <p:tav tm="100000">
                                          <p:val>
                                            <p:strVal val="#ppt_h"/>
                                          </p:val>
                                        </p:tav>
                                      </p:tavLst>
                                    </p:anim>
                                    <p:anim calcmode="lin" valueType="num">
                                      <p:cBhvr>
                                        <p:cTn id="9" dur="1000" fill="hold"/>
                                        <p:tgtEl>
                                          <p:spTgt spid="23859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38592"/>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4" name="Copy of airstri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838200" y="1219200"/>
            <a:ext cx="4800600" cy="457200"/>
          </a:xfrm>
          <a:prstGeom prst="rect">
            <a:avLst/>
          </a:prstGeom>
          <a:noFill/>
          <a:ln w="9525">
            <a:noFill/>
            <a:miter lim="800000"/>
            <a:headEnd/>
            <a:tailEnd/>
          </a:ln>
        </p:spPr>
        <p:txBody>
          <a:bodyPr>
            <a:spAutoFit/>
          </a:bodyPr>
          <a:lstStyle/>
          <a:p>
            <a:pPr algn="l">
              <a:spcBef>
                <a:spcPct val="50000"/>
              </a:spcBef>
            </a:pPr>
            <a:endParaRPr lang="en-US" sz="2400" b="0" u="none"/>
          </a:p>
        </p:txBody>
      </p:sp>
      <p:sp>
        <p:nvSpPr>
          <p:cNvPr id="57347" name="Text Box 3"/>
          <p:cNvSpPr txBox="1">
            <a:spLocks noChangeArrowheads="1"/>
          </p:cNvSpPr>
          <p:nvPr/>
        </p:nvSpPr>
        <p:spPr bwMode="auto">
          <a:xfrm>
            <a:off x="381000" y="762000"/>
            <a:ext cx="6172200" cy="10248900"/>
          </a:xfrm>
          <a:prstGeom prst="rect">
            <a:avLst/>
          </a:prstGeom>
          <a:noFill/>
          <a:ln w="9525">
            <a:noFill/>
            <a:miter lim="800000"/>
            <a:headEnd/>
            <a:tailEnd/>
          </a:ln>
        </p:spPr>
        <p:txBody>
          <a:bodyPr>
            <a:spAutoFit/>
          </a:bodyPr>
          <a:lstStyle/>
          <a:p>
            <a:pPr algn="l">
              <a:spcBef>
                <a:spcPct val="50000"/>
              </a:spcBef>
            </a:pPr>
            <a:r>
              <a:rPr lang="en-US" sz="2400" b="0" u="none"/>
              <a:t>	</a:t>
            </a:r>
            <a:r>
              <a:rPr lang="en-US" sz="2400" b="0" u="none">
                <a:solidFill>
                  <a:srgbClr val="000000"/>
                </a:solidFill>
              </a:rPr>
              <a:t>The best job in the world would be president of the United States.</a:t>
            </a:r>
            <a:r>
              <a:rPr lang="en-US" sz="2400" b="0" u="none"/>
              <a:t>  The president lives in the White House.  The White House would be perfect for giving big parties for all my friends.  Everyone I know could come over and have a great time, and they could even spend the night because there are so many bedrooms.  The president has Air Force One at her/his disposal.  Airfare can be really expensive, but having my own plane would make it free for me.  I could travel all over the world and see lots of different countries.  The president has the Secret Service to protect her/him.  It would be great having someone watching out for me all the time.  I could go wherever I wanted, whenever I wanted, and nobody would be able to hassle me or jack my stuff. </a:t>
            </a:r>
            <a:r>
              <a:rPr lang="en-US" sz="2400" u="none"/>
              <a:t> </a:t>
            </a:r>
            <a:r>
              <a:rPr lang="en-US" sz="2400"/>
              <a:t>In conclusion</a:t>
            </a:r>
            <a:r>
              <a:rPr lang="en-US" sz="2400" b="0" u="none"/>
              <a:t>, it would be cool to be the president, but after awhile they might actually ask me to do something, and that could get to be too much work.</a:t>
            </a:r>
          </a:p>
          <a:p>
            <a:pPr algn="l">
              <a:spcBef>
                <a:spcPct val="50000"/>
              </a:spcBef>
            </a:pPr>
            <a:endParaRPr lang="en-US" sz="2400" b="0" u="none"/>
          </a:p>
          <a:p>
            <a:pPr algn="l">
              <a:spcBef>
                <a:spcPct val="50000"/>
              </a:spcBef>
            </a:pPr>
            <a:endParaRPr lang="en-US" sz="2400" b="0" u="none"/>
          </a:p>
          <a:p>
            <a:pPr algn="l">
              <a:spcBef>
                <a:spcPct val="50000"/>
              </a:spcBef>
            </a:pPr>
            <a:endParaRPr lang="en-US" sz="2400" b="0" u="none"/>
          </a:p>
          <a:p>
            <a:pPr algn="l">
              <a:spcBef>
                <a:spcPct val="50000"/>
              </a:spcBef>
            </a:pPr>
            <a:endParaRPr lang="en-US" sz="2400" b="0" u="none"/>
          </a:p>
          <a:p>
            <a:pPr algn="l">
              <a:spcBef>
                <a:spcPct val="50000"/>
              </a:spcBef>
            </a:pPr>
            <a:endParaRPr lang="en-US" sz="2400" b="0" u="none"/>
          </a:p>
        </p:txBody>
      </p:sp>
    </p:spTree>
  </p:cSld>
  <p:clrMapOvr>
    <a:masterClrMapping/>
  </p:clrMapOvr>
  <p:transition>
    <p:zoom/>
    <p:sndAc>
      <p:stSnd>
        <p:snd r:embed="rId2" name="WHOOSH.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838200" y="1219200"/>
            <a:ext cx="4800600" cy="457200"/>
          </a:xfrm>
          <a:prstGeom prst="rect">
            <a:avLst/>
          </a:prstGeom>
          <a:noFill/>
          <a:ln w="9525">
            <a:noFill/>
            <a:miter lim="800000"/>
            <a:headEnd/>
            <a:tailEnd/>
          </a:ln>
        </p:spPr>
        <p:txBody>
          <a:bodyPr>
            <a:spAutoFit/>
          </a:bodyPr>
          <a:lstStyle/>
          <a:p>
            <a:pPr algn="l">
              <a:spcBef>
                <a:spcPct val="50000"/>
              </a:spcBef>
            </a:pPr>
            <a:endParaRPr lang="en-US" sz="2400" b="0" u="none"/>
          </a:p>
        </p:txBody>
      </p:sp>
      <p:sp>
        <p:nvSpPr>
          <p:cNvPr id="58371" name="Text Box 3"/>
          <p:cNvSpPr txBox="1">
            <a:spLocks noChangeArrowheads="1"/>
          </p:cNvSpPr>
          <p:nvPr/>
        </p:nvSpPr>
        <p:spPr bwMode="auto">
          <a:xfrm>
            <a:off x="228600" y="762000"/>
            <a:ext cx="6324600" cy="9124950"/>
          </a:xfrm>
          <a:prstGeom prst="rect">
            <a:avLst/>
          </a:prstGeom>
          <a:noFill/>
          <a:ln w="9525">
            <a:noFill/>
            <a:miter lim="800000"/>
            <a:headEnd/>
            <a:tailEnd/>
          </a:ln>
        </p:spPr>
        <p:txBody>
          <a:bodyPr>
            <a:spAutoFit/>
          </a:bodyPr>
          <a:lstStyle/>
          <a:p>
            <a:pPr algn="l">
              <a:spcBef>
                <a:spcPct val="50000"/>
              </a:spcBef>
            </a:pPr>
            <a:r>
              <a:rPr lang="en-US" sz="2200" b="0" u="none"/>
              <a:t>	</a:t>
            </a:r>
            <a:r>
              <a:rPr lang="en-US" sz="2000" b="0" u="none">
                <a:solidFill>
                  <a:srgbClr val="000000"/>
                </a:solidFill>
              </a:rPr>
              <a:t> </a:t>
            </a:r>
            <a:r>
              <a:rPr lang="en-US" sz="2200" b="0" u="none">
                <a:solidFill>
                  <a:srgbClr val="000000"/>
                </a:solidFill>
              </a:rPr>
              <a:t>The best job in the world would be president of the United States.</a:t>
            </a:r>
            <a:r>
              <a:rPr lang="en-US" sz="2200" b="0" u="none"/>
              <a:t> </a:t>
            </a:r>
            <a:r>
              <a:rPr lang="en-US" sz="2000" b="0" u="none"/>
              <a:t>__________</a:t>
            </a:r>
            <a:r>
              <a:rPr lang="en-US" sz="2200" u="none"/>
              <a:t>___</a:t>
            </a:r>
            <a:r>
              <a:rPr lang="en-US" sz="2200" b="0" u="none"/>
              <a:t>, the president lives in the White House.  The White House would be perfect for giving big parties for all my friends.  Everyone I know could come over and have a great time, and they could even spend the night because there are so many bedrooms.  </a:t>
            </a:r>
            <a:r>
              <a:rPr lang="en-US" sz="2200" u="none"/>
              <a:t>___________</a:t>
            </a:r>
            <a:r>
              <a:rPr lang="en-US" sz="2200" b="0" u="none"/>
              <a:t>, the president has Air Force One at her/his disposal.  Airfare can be really expensive, but having my own plane would make it free for me.  I could travel all over the world and see lots of different countries.  </a:t>
            </a:r>
            <a:r>
              <a:rPr lang="en-US" sz="2200" u="none"/>
              <a:t>_______________</a:t>
            </a:r>
            <a:r>
              <a:rPr lang="en-US" sz="2200" b="0" u="none"/>
              <a:t>, the president has the Secret Service to protect her/him.  It would be great having someone watching out for me all the time.  I could go wherever I wanted, whenever I wanted, and nobody would be able to hassle me or jack my stuff. </a:t>
            </a:r>
            <a:r>
              <a:rPr lang="en-US" sz="2200" u="none"/>
              <a:t> </a:t>
            </a:r>
            <a:r>
              <a:rPr lang="en-US" sz="2200"/>
              <a:t>In conclusion</a:t>
            </a:r>
            <a:r>
              <a:rPr lang="en-US" sz="2200" b="0" u="none"/>
              <a:t>, it would be cool to be the president, but after awhile they might actually ask me to do something, and that could get to be too much work.</a:t>
            </a:r>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p:txBody>
      </p:sp>
      <p:sp>
        <p:nvSpPr>
          <p:cNvPr id="141316" name="Text Box 4"/>
          <p:cNvSpPr txBox="1">
            <a:spLocks noChangeArrowheads="1"/>
          </p:cNvSpPr>
          <p:nvPr/>
        </p:nvSpPr>
        <p:spPr bwMode="auto">
          <a:xfrm>
            <a:off x="2819400" y="1035050"/>
            <a:ext cx="1447800" cy="366713"/>
          </a:xfrm>
          <a:prstGeom prst="rect">
            <a:avLst/>
          </a:prstGeom>
          <a:noFill/>
          <a:ln w="9525">
            <a:noFill/>
            <a:miter lim="800000"/>
            <a:headEnd/>
            <a:tailEnd/>
          </a:ln>
        </p:spPr>
        <p:txBody>
          <a:bodyPr>
            <a:spAutoFit/>
          </a:bodyPr>
          <a:lstStyle/>
          <a:p>
            <a:pPr algn="l">
              <a:spcBef>
                <a:spcPct val="50000"/>
              </a:spcBef>
            </a:pPr>
            <a:r>
              <a:rPr lang="en-US" sz="1800" u="none"/>
              <a:t>First of all</a:t>
            </a:r>
          </a:p>
        </p:txBody>
      </p:sp>
      <p:sp>
        <p:nvSpPr>
          <p:cNvPr id="141317" name="Text Box 5"/>
          <p:cNvSpPr txBox="1">
            <a:spLocks noChangeArrowheads="1"/>
          </p:cNvSpPr>
          <p:nvPr/>
        </p:nvSpPr>
        <p:spPr bwMode="auto">
          <a:xfrm>
            <a:off x="3733800" y="2757488"/>
            <a:ext cx="1600200" cy="366712"/>
          </a:xfrm>
          <a:prstGeom prst="rect">
            <a:avLst/>
          </a:prstGeom>
          <a:noFill/>
          <a:ln w="9525">
            <a:noFill/>
            <a:miter lim="800000"/>
            <a:headEnd/>
            <a:tailEnd/>
          </a:ln>
        </p:spPr>
        <p:txBody>
          <a:bodyPr>
            <a:spAutoFit/>
          </a:bodyPr>
          <a:lstStyle/>
          <a:p>
            <a:pPr algn="l">
              <a:spcBef>
                <a:spcPct val="50000"/>
              </a:spcBef>
            </a:pPr>
            <a:r>
              <a:rPr lang="en-US" sz="1800" u="none"/>
              <a:t>Furthermore</a:t>
            </a:r>
          </a:p>
        </p:txBody>
      </p:sp>
    </p:spTree>
  </p:cSld>
  <p:clrMapOvr>
    <a:masterClrMapping/>
  </p:clrMapOvr>
  <p:transition>
    <p:zoom/>
    <p:sndAc>
      <p:stSnd>
        <p:snd r:embed="rId2" name="WHOO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1316"/>
                                        </p:tgtEl>
                                        <p:attrNameLst>
                                          <p:attrName>style.visibility</p:attrName>
                                        </p:attrNameLst>
                                      </p:cBhvr>
                                      <p:to>
                                        <p:strVal val="visible"/>
                                      </p:to>
                                    </p:set>
                                    <p:animEffect transition="in" filter="dissolve">
                                      <p:cBhvr>
                                        <p:cTn id="7" dur="500"/>
                                        <p:tgtEl>
                                          <p:spTgt spid="141316"/>
                                        </p:tgtEl>
                                      </p:cBhvr>
                                    </p:animEffect>
                                  </p:childTnLst>
                                  <p:subTnLst>
                                    <p:audio>
                                      <p:cMediaNode>
                                        <p:cTn display="0" masterRel="sameClick">
                                          <p:stCondLst>
                                            <p:cond evt="begin" delay="0">
                                              <p:tn val="5"/>
                                            </p:cond>
                                          </p:stCondLst>
                                          <p:endCondLst>
                                            <p:cond evt="onStopAudio" delay="0">
                                              <p:tgtEl>
                                                <p:sldTgt/>
                                              </p:tgtEl>
                                            </p:cond>
                                          </p:endCondLst>
                                        </p:cTn>
                                        <p:tgtEl>
                                          <p:sndTgt r:embed="rId3" name="DRIVEBY.WAV"/>
                                        </p:tgtEl>
                                      </p:cMediaNode>
                                    </p:audio>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1317"/>
                                        </p:tgtEl>
                                        <p:attrNameLst>
                                          <p:attrName>style.visibility</p:attrName>
                                        </p:attrNameLst>
                                      </p:cBhvr>
                                      <p:to>
                                        <p:strVal val="visible"/>
                                      </p:to>
                                    </p:set>
                                    <p:animEffect transition="in" filter="dissolve">
                                      <p:cBhvr>
                                        <p:cTn id="12" dur="500"/>
                                        <p:tgtEl>
                                          <p:spTgt spid="141317"/>
                                        </p:tgtEl>
                                      </p:cBhvr>
                                    </p:animEffect>
                                  </p:childTnLst>
                                  <p:subTnLst>
                                    <p:audio>
                                      <p:cMediaNode>
                                        <p:cTn display="0" masterRel="sameClick">
                                          <p:stCondLst>
                                            <p:cond evt="begin" delay="0">
                                              <p:tn val="10"/>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6" grpId="0" autoUpdateAnimBg="0"/>
      <p:bldP spid="141317"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838200" y="1219200"/>
            <a:ext cx="4800600" cy="457200"/>
          </a:xfrm>
          <a:prstGeom prst="rect">
            <a:avLst/>
          </a:prstGeom>
          <a:noFill/>
          <a:ln w="9525">
            <a:noFill/>
            <a:miter lim="800000"/>
            <a:headEnd/>
            <a:tailEnd/>
          </a:ln>
        </p:spPr>
        <p:txBody>
          <a:bodyPr>
            <a:spAutoFit/>
          </a:bodyPr>
          <a:lstStyle/>
          <a:p>
            <a:pPr algn="l">
              <a:spcBef>
                <a:spcPct val="50000"/>
              </a:spcBef>
            </a:pPr>
            <a:endParaRPr lang="en-US" sz="2400" b="0" u="none"/>
          </a:p>
        </p:txBody>
      </p:sp>
      <p:sp>
        <p:nvSpPr>
          <p:cNvPr id="59395" name="Text Box 3"/>
          <p:cNvSpPr txBox="1">
            <a:spLocks noChangeArrowheads="1"/>
          </p:cNvSpPr>
          <p:nvPr/>
        </p:nvSpPr>
        <p:spPr bwMode="auto">
          <a:xfrm>
            <a:off x="228600" y="762000"/>
            <a:ext cx="6324600" cy="9124950"/>
          </a:xfrm>
          <a:prstGeom prst="rect">
            <a:avLst/>
          </a:prstGeom>
          <a:noFill/>
          <a:ln w="9525">
            <a:noFill/>
            <a:miter lim="800000"/>
            <a:headEnd/>
            <a:tailEnd/>
          </a:ln>
        </p:spPr>
        <p:txBody>
          <a:bodyPr>
            <a:spAutoFit/>
          </a:bodyPr>
          <a:lstStyle/>
          <a:p>
            <a:pPr algn="l">
              <a:spcBef>
                <a:spcPct val="50000"/>
              </a:spcBef>
            </a:pPr>
            <a:r>
              <a:rPr lang="en-US" sz="2200" b="0" u="none"/>
              <a:t>	</a:t>
            </a:r>
            <a:r>
              <a:rPr lang="en-US" sz="2200" b="0" u="none">
                <a:solidFill>
                  <a:srgbClr val="000000"/>
                </a:solidFill>
              </a:rPr>
              <a:t> The best job in the world would be president of the United States.</a:t>
            </a:r>
            <a:r>
              <a:rPr lang="en-US" sz="2200" b="0" u="none"/>
              <a:t>  </a:t>
            </a:r>
            <a:r>
              <a:rPr lang="en-US" sz="2200" u="none"/>
              <a:t>___________</a:t>
            </a:r>
            <a:r>
              <a:rPr lang="en-US" sz="2200" b="0" u="none"/>
              <a:t>, the president  lives in the White House.  The White House would be perfect for giving big parties for all my friends.  Everyone I know could come over and have a great time, and they could even spend the night because there are so many bedrooms.  </a:t>
            </a:r>
            <a:r>
              <a:rPr lang="en-US" sz="2200" u="none"/>
              <a:t>___________</a:t>
            </a:r>
            <a:r>
              <a:rPr lang="en-US" sz="2200" b="0" u="none"/>
              <a:t>, the president has Air Force One at her/his disposal.  Airfare can be really expensive, but having my own plane would make it free for me.  I could travel all over the world and see lots of different countries.  </a:t>
            </a:r>
            <a:r>
              <a:rPr lang="en-US" sz="2200" u="none"/>
              <a:t>_______________</a:t>
            </a:r>
            <a:r>
              <a:rPr lang="en-US" sz="2200" b="0" u="none"/>
              <a:t>, the president has the Secret Service to protect her/him.  It would be great having someone watching out for me all the time.  I could go wherever I wanted, whenever I wanted, and nobody would be able to hassle me or jack my stuff. </a:t>
            </a:r>
            <a:r>
              <a:rPr lang="en-US" sz="2200" u="none"/>
              <a:t> </a:t>
            </a:r>
            <a:r>
              <a:rPr lang="en-US" sz="2200"/>
              <a:t>In conclusion</a:t>
            </a:r>
            <a:r>
              <a:rPr lang="en-US" sz="2200" b="0" u="none"/>
              <a:t>, it would be cool to be the president, but after awhile they might actually ask me to do something, and that could get to be too much work.</a:t>
            </a:r>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p:txBody>
      </p:sp>
      <p:sp>
        <p:nvSpPr>
          <p:cNvPr id="59396" name="Text Box 4"/>
          <p:cNvSpPr txBox="1">
            <a:spLocks noChangeArrowheads="1"/>
          </p:cNvSpPr>
          <p:nvPr/>
        </p:nvSpPr>
        <p:spPr bwMode="auto">
          <a:xfrm>
            <a:off x="2895600" y="1035050"/>
            <a:ext cx="1447800" cy="368300"/>
          </a:xfrm>
          <a:prstGeom prst="rect">
            <a:avLst/>
          </a:prstGeom>
          <a:noFill/>
          <a:ln w="9525">
            <a:noFill/>
            <a:miter lim="800000"/>
            <a:headEnd/>
            <a:tailEnd/>
          </a:ln>
        </p:spPr>
        <p:txBody>
          <a:bodyPr>
            <a:spAutoFit/>
          </a:bodyPr>
          <a:lstStyle/>
          <a:p>
            <a:pPr algn="l">
              <a:spcBef>
                <a:spcPct val="50000"/>
              </a:spcBef>
            </a:pPr>
            <a:r>
              <a:rPr lang="en-US" sz="1800" u="none"/>
              <a:t>First of all</a:t>
            </a:r>
          </a:p>
        </p:txBody>
      </p:sp>
      <p:sp>
        <p:nvSpPr>
          <p:cNvPr id="59397" name="Text Box 5"/>
          <p:cNvSpPr txBox="1">
            <a:spLocks noChangeArrowheads="1"/>
          </p:cNvSpPr>
          <p:nvPr/>
        </p:nvSpPr>
        <p:spPr bwMode="auto">
          <a:xfrm>
            <a:off x="3810000" y="2757488"/>
            <a:ext cx="1600200" cy="366712"/>
          </a:xfrm>
          <a:prstGeom prst="rect">
            <a:avLst/>
          </a:prstGeom>
          <a:noFill/>
          <a:ln w="9525">
            <a:noFill/>
            <a:miter lim="800000"/>
            <a:headEnd/>
            <a:tailEnd/>
          </a:ln>
        </p:spPr>
        <p:txBody>
          <a:bodyPr>
            <a:spAutoFit/>
          </a:bodyPr>
          <a:lstStyle/>
          <a:p>
            <a:pPr algn="l">
              <a:spcBef>
                <a:spcPct val="50000"/>
              </a:spcBef>
            </a:pPr>
            <a:r>
              <a:rPr lang="en-US" sz="1800" u="none"/>
              <a:t>  Moreover</a:t>
            </a:r>
          </a:p>
        </p:txBody>
      </p:sp>
    </p:spTree>
  </p:cSld>
  <p:clrMapOvr>
    <a:masterClrMapping/>
  </p:clrMapOvr>
  <p:transition>
    <p:zoom/>
    <p:sndAc>
      <p:stSnd>
        <p:snd r:embed="rId2" name="WHOOSH.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838200" y="1219200"/>
            <a:ext cx="4800600" cy="457200"/>
          </a:xfrm>
          <a:prstGeom prst="rect">
            <a:avLst/>
          </a:prstGeom>
          <a:noFill/>
          <a:ln w="9525">
            <a:noFill/>
            <a:miter lim="800000"/>
            <a:headEnd/>
            <a:tailEnd/>
          </a:ln>
        </p:spPr>
        <p:txBody>
          <a:bodyPr>
            <a:spAutoFit/>
          </a:bodyPr>
          <a:lstStyle/>
          <a:p>
            <a:pPr algn="l">
              <a:spcBef>
                <a:spcPct val="50000"/>
              </a:spcBef>
            </a:pPr>
            <a:endParaRPr lang="en-US" sz="2400" b="0" u="none"/>
          </a:p>
        </p:txBody>
      </p:sp>
      <p:sp>
        <p:nvSpPr>
          <p:cNvPr id="60419" name="Text Box 3"/>
          <p:cNvSpPr txBox="1">
            <a:spLocks noChangeArrowheads="1"/>
          </p:cNvSpPr>
          <p:nvPr/>
        </p:nvSpPr>
        <p:spPr bwMode="auto">
          <a:xfrm>
            <a:off x="228600" y="762000"/>
            <a:ext cx="6324600" cy="9124950"/>
          </a:xfrm>
          <a:prstGeom prst="rect">
            <a:avLst/>
          </a:prstGeom>
          <a:noFill/>
          <a:ln w="9525">
            <a:noFill/>
            <a:miter lim="800000"/>
            <a:headEnd/>
            <a:tailEnd/>
          </a:ln>
        </p:spPr>
        <p:txBody>
          <a:bodyPr>
            <a:spAutoFit/>
          </a:bodyPr>
          <a:lstStyle/>
          <a:p>
            <a:pPr algn="l">
              <a:spcBef>
                <a:spcPct val="50000"/>
              </a:spcBef>
            </a:pPr>
            <a:r>
              <a:rPr lang="en-US" sz="2200" b="0" u="none"/>
              <a:t>	</a:t>
            </a:r>
            <a:r>
              <a:rPr lang="en-US" sz="2000" b="0" u="none">
                <a:solidFill>
                  <a:srgbClr val="000000"/>
                </a:solidFill>
              </a:rPr>
              <a:t> </a:t>
            </a:r>
            <a:r>
              <a:rPr lang="en-US" sz="2200" b="0" u="none">
                <a:solidFill>
                  <a:srgbClr val="000000"/>
                </a:solidFill>
              </a:rPr>
              <a:t>The best job in the world would be president of the United States.</a:t>
            </a:r>
            <a:r>
              <a:rPr lang="en-US" sz="2200" b="0" u="none"/>
              <a:t> </a:t>
            </a:r>
            <a:r>
              <a:rPr lang="en-US" sz="2200" u="none"/>
              <a:t>____________</a:t>
            </a:r>
            <a:r>
              <a:rPr lang="en-US" sz="2200" b="0" u="none"/>
              <a:t>, the president lives in the White House.  The White House would be perfect for giving big parties for all my friends.  Everyone I know could come over and have a great time, and they could even spend the night because there are so many bedrooms.  </a:t>
            </a:r>
            <a:r>
              <a:rPr lang="en-US" sz="2200" u="none"/>
              <a:t>______________</a:t>
            </a:r>
            <a:r>
              <a:rPr lang="en-US" sz="2200" b="0" u="none"/>
              <a:t>, the president has Air Force One at her/his disposal.  Airfare can be really expensive, but having my own plane would make it free for me.  I could travel all over the world and see lots of different countries.  </a:t>
            </a:r>
            <a:r>
              <a:rPr lang="en-US" sz="2200" u="none"/>
              <a:t>_______________</a:t>
            </a:r>
            <a:r>
              <a:rPr lang="en-US" sz="2200" b="0" u="none"/>
              <a:t>, the president has the Secret Service to protect her/him.  It would be great having someone watching out for me all the time.  I could go wherever I wanted, whenever I wanted, and nobody would be able to hassle me or jack my stuff. </a:t>
            </a:r>
            <a:r>
              <a:rPr lang="en-US" sz="2200" u="none"/>
              <a:t> </a:t>
            </a:r>
            <a:r>
              <a:rPr lang="en-US" sz="2200"/>
              <a:t>In conclusion</a:t>
            </a:r>
            <a:r>
              <a:rPr lang="en-US" sz="2200" b="0" u="none"/>
              <a:t>, it would be cool to be the president, but after awhile they might actually ask me to do something, and that could get to be too much work.</a:t>
            </a:r>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p:txBody>
      </p:sp>
      <p:sp>
        <p:nvSpPr>
          <p:cNvPr id="60420" name="Text Box 4"/>
          <p:cNvSpPr txBox="1">
            <a:spLocks noChangeArrowheads="1"/>
          </p:cNvSpPr>
          <p:nvPr/>
        </p:nvSpPr>
        <p:spPr bwMode="auto">
          <a:xfrm>
            <a:off x="2819400" y="1035050"/>
            <a:ext cx="1447800" cy="366713"/>
          </a:xfrm>
          <a:prstGeom prst="rect">
            <a:avLst/>
          </a:prstGeom>
          <a:noFill/>
          <a:ln w="9525">
            <a:noFill/>
            <a:miter lim="800000"/>
            <a:headEnd/>
            <a:tailEnd/>
          </a:ln>
        </p:spPr>
        <p:txBody>
          <a:bodyPr>
            <a:spAutoFit/>
          </a:bodyPr>
          <a:lstStyle/>
          <a:p>
            <a:pPr algn="l">
              <a:spcBef>
                <a:spcPct val="50000"/>
              </a:spcBef>
            </a:pPr>
            <a:r>
              <a:rPr lang="en-US" sz="1800" u="none"/>
              <a:t>First of all</a:t>
            </a:r>
          </a:p>
        </p:txBody>
      </p:sp>
      <p:sp>
        <p:nvSpPr>
          <p:cNvPr id="60421" name="Text Box 5"/>
          <p:cNvSpPr txBox="1">
            <a:spLocks noChangeArrowheads="1"/>
          </p:cNvSpPr>
          <p:nvPr/>
        </p:nvSpPr>
        <p:spPr bwMode="auto">
          <a:xfrm>
            <a:off x="3886200" y="2757488"/>
            <a:ext cx="1600200" cy="366712"/>
          </a:xfrm>
          <a:prstGeom prst="rect">
            <a:avLst/>
          </a:prstGeom>
          <a:noFill/>
          <a:ln w="9525">
            <a:noFill/>
            <a:miter lim="800000"/>
            <a:headEnd/>
            <a:tailEnd/>
          </a:ln>
        </p:spPr>
        <p:txBody>
          <a:bodyPr>
            <a:spAutoFit/>
          </a:bodyPr>
          <a:lstStyle/>
          <a:p>
            <a:pPr algn="l">
              <a:spcBef>
                <a:spcPct val="50000"/>
              </a:spcBef>
            </a:pPr>
            <a:r>
              <a:rPr lang="en-US" sz="1800" u="none"/>
              <a:t>  In addition</a:t>
            </a:r>
          </a:p>
        </p:txBody>
      </p:sp>
    </p:spTree>
  </p:cSld>
  <p:clrMapOvr>
    <a:masterClrMapping/>
  </p:clrMapOvr>
  <p:transition>
    <p:zoom/>
    <p:sndAc>
      <p:stSnd>
        <p:snd r:embed="rId2" name="WHOOSH.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838200" y="1219200"/>
            <a:ext cx="4800600" cy="457200"/>
          </a:xfrm>
          <a:prstGeom prst="rect">
            <a:avLst/>
          </a:prstGeom>
          <a:noFill/>
          <a:ln w="9525">
            <a:noFill/>
            <a:miter lim="800000"/>
            <a:headEnd/>
            <a:tailEnd/>
          </a:ln>
        </p:spPr>
        <p:txBody>
          <a:bodyPr>
            <a:spAutoFit/>
          </a:bodyPr>
          <a:lstStyle/>
          <a:p>
            <a:pPr algn="l">
              <a:spcBef>
                <a:spcPct val="50000"/>
              </a:spcBef>
            </a:pPr>
            <a:endParaRPr lang="en-US" sz="2400" b="0" u="none"/>
          </a:p>
        </p:txBody>
      </p:sp>
      <p:sp>
        <p:nvSpPr>
          <p:cNvPr id="61443" name="Text Box 3"/>
          <p:cNvSpPr txBox="1">
            <a:spLocks noChangeArrowheads="1"/>
          </p:cNvSpPr>
          <p:nvPr/>
        </p:nvSpPr>
        <p:spPr bwMode="auto">
          <a:xfrm>
            <a:off x="228600" y="762000"/>
            <a:ext cx="6324600" cy="9124950"/>
          </a:xfrm>
          <a:prstGeom prst="rect">
            <a:avLst/>
          </a:prstGeom>
          <a:noFill/>
          <a:ln w="9525">
            <a:noFill/>
            <a:miter lim="800000"/>
            <a:headEnd/>
            <a:tailEnd/>
          </a:ln>
        </p:spPr>
        <p:txBody>
          <a:bodyPr>
            <a:spAutoFit/>
          </a:bodyPr>
          <a:lstStyle/>
          <a:p>
            <a:pPr algn="l">
              <a:spcBef>
                <a:spcPct val="50000"/>
              </a:spcBef>
            </a:pPr>
            <a:r>
              <a:rPr lang="en-US" sz="2200" b="0" u="none"/>
              <a:t>	</a:t>
            </a:r>
            <a:r>
              <a:rPr lang="en-US" sz="2000" b="0" u="none">
                <a:solidFill>
                  <a:srgbClr val="000000"/>
                </a:solidFill>
              </a:rPr>
              <a:t> </a:t>
            </a:r>
            <a:r>
              <a:rPr lang="en-US" sz="2200" b="0" u="none">
                <a:solidFill>
                  <a:srgbClr val="000000"/>
                </a:solidFill>
              </a:rPr>
              <a:t>The best job in the world would be president of the United States</a:t>
            </a:r>
            <a:r>
              <a:rPr lang="en-US" sz="2000" b="0" u="none">
                <a:solidFill>
                  <a:srgbClr val="000000"/>
                </a:solidFill>
              </a:rPr>
              <a:t>.</a:t>
            </a:r>
            <a:r>
              <a:rPr lang="en-US" sz="2000" b="0" u="none"/>
              <a:t> </a:t>
            </a:r>
            <a:r>
              <a:rPr lang="en-US" sz="2200" u="none"/>
              <a:t>___________</a:t>
            </a:r>
            <a:r>
              <a:rPr lang="en-US" sz="2200" b="0" u="none"/>
              <a:t>, the president   lives in the White House.  The White House would be perfect for giving big parties for all my friends.  Everyone I know could come over and have a great time, and they could even spend the night because there are so many bedrooms.  </a:t>
            </a:r>
            <a:r>
              <a:rPr lang="en-US" sz="2200" u="none"/>
              <a:t>______________</a:t>
            </a:r>
            <a:r>
              <a:rPr lang="en-US" sz="2200" b="0" u="none"/>
              <a:t>, the president has Air Force One at her/his disposal.  Airfare can be really expensive, but having my own plane would make it free for me.  I could travel all over the world and see lots of different countries.  </a:t>
            </a:r>
            <a:r>
              <a:rPr lang="en-US" sz="2200" u="none"/>
              <a:t>_______________</a:t>
            </a:r>
            <a:r>
              <a:rPr lang="en-US" sz="2200" b="0" u="none"/>
              <a:t>, the president has the Secret Service to protect her/him.  It would be great having someone watching out for me all the time.  I could go wherever I wanted, whenever I wanted, and nobody would be able to hassle me or jack my stuff. </a:t>
            </a:r>
            <a:r>
              <a:rPr lang="en-US" sz="2200" u="none"/>
              <a:t> </a:t>
            </a:r>
            <a:r>
              <a:rPr lang="en-US" sz="2200"/>
              <a:t>In conclusion</a:t>
            </a:r>
            <a:r>
              <a:rPr lang="en-US" sz="2200" b="0" u="none"/>
              <a:t>, it would be cool to be the president, but after awhile they might actually ask me to do something, and that could get to be too much work.</a:t>
            </a:r>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p:txBody>
      </p:sp>
      <p:sp>
        <p:nvSpPr>
          <p:cNvPr id="61444" name="Text Box 4"/>
          <p:cNvSpPr txBox="1">
            <a:spLocks noChangeArrowheads="1"/>
          </p:cNvSpPr>
          <p:nvPr/>
        </p:nvSpPr>
        <p:spPr bwMode="auto">
          <a:xfrm>
            <a:off x="2743200" y="1035050"/>
            <a:ext cx="1447800" cy="366713"/>
          </a:xfrm>
          <a:prstGeom prst="rect">
            <a:avLst/>
          </a:prstGeom>
          <a:noFill/>
          <a:ln w="9525">
            <a:noFill/>
            <a:miter lim="800000"/>
            <a:headEnd/>
            <a:tailEnd/>
          </a:ln>
        </p:spPr>
        <p:txBody>
          <a:bodyPr>
            <a:spAutoFit/>
          </a:bodyPr>
          <a:lstStyle/>
          <a:p>
            <a:pPr algn="l">
              <a:spcBef>
                <a:spcPct val="50000"/>
              </a:spcBef>
            </a:pPr>
            <a:r>
              <a:rPr lang="en-US" sz="1800" u="none"/>
              <a:t>First of all</a:t>
            </a:r>
          </a:p>
        </p:txBody>
      </p:sp>
      <p:sp>
        <p:nvSpPr>
          <p:cNvPr id="61445" name="Text Box 5"/>
          <p:cNvSpPr txBox="1">
            <a:spLocks noChangeArrowheads="1"/>
          </p:cNvSpPr>
          <p:nvPr/>
        </p:nvSpPr>
        <p:spPr bwMode="auto">
          <a:xfrm>
            <a:off x="4038600" y="2757488"/>
            <a:ext cx="1600200" cy="366712"/>
          </a:xfrm>
          <a:prstGeom prst="rect">
            <a:avLst/>
          </a:prstGeom>
          <a:noFill/>
          <a:ln w="9525">
            <a:noFill/>
            <a:miter lim="800000"/>
            <a:headEnd/>
            <a:tailEnd/>
          </a:ln>
        </p:spPr>
        <p:txBody>
          <a:bodyPr>
            <a:spAutoFit/>
          </a:bodyPr>
          <a:lstStyle/>
          <a:p>
            <a:pPr algn="l">
              <a:spcBef>
                <a:spcPct val="50000"/>
              </a:spcBef>
            </a:pPr>
            <a:r>
              <a:rPr lang="en-US" sz="1800" u="none"/>
              <a:t>  Second</a:t>
            </a:r>
          </a:p>
        </p:txBody>
      </p:sp>
    </p:spTree>
  </p:cSld>
  <p:clrMapOvr>
    <a:masterClrMapping/>
  </p:clrMapOvr>
  <p:transition>
    <p:zoom/>
    <p:sndAc>
      <p:stSnd>
        <p:snd r:embed="rId2" name="WHOOSH.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1026"/>
          <p:cNvSpPr txBox="1">
            <a:spLocks noChangeArrowheads="1"/>
          </p:cNvSpPr>
          <p:nvPr/>
        </p:nvSpPr>
        <p:spPr bwMode="auto">
          <a:xfrm>
            <a:off x="838200" y="1219200"/>
            <a:ext cx="4800600" cy="457200"/>
          </a:xfrm>
          <a:prstGeom prst="rect">
            <a:avLst/>
          </a:prstGeom>
          <a:noFill/>
          <a:ln w="9525">
            <a:noFill/>
            <a:miter lim="800000"/>
            <a:headEnd/>
            <a:tailEnd/>
          </a:ln>
        </p:spPr>
        <p:txBody>
          <a:bodyPr>
            <a:spAutoFit/>
          </a:bodyPr>
          <a:lstStyle/>
          <a:p>
            <a:pPr algn="l">
              <a:spcBef>
                <a:spcPct val="50000"/>
              </a:spcBef>
            </a:pPr>
            <a:endParaRPr lang="en-US" sz="2400" b="0" u="none"/>
          </a:p>
        </p:txBody>
      </p:sp>
      <p:sp>
        <p:nvSpPr>
          <p:cNvPr id="62467" name="Text Box 1027"/>
          <p:cNvSpPr txBox="1">
            <a:spLocks noChangeArrowheads="1"/>
          </p:cNvSpPr>
          <p:nvPr/>
        </p:nvSpPr>
        <p:spPr bwMode="auto">
          <a:xfrm>
            <a:off x="228600" y="762000"/>
            <a:ext cx="6324600" cy="9124950"/>
          </a:xfrm>
          <a:prstGeom prst="rect">
            <a:avLst/>
          </a:prstGeom>
          <a:noFill/>
          <a:ln w="9525">
            <a:noFill/>
            <a:miter lim="800000"/>
            <a:headEnd/>
            <a:tailEnd/>
          </a:ln>
        </p:spPr>
        <p:txBody>
          <a:bodyPr>
            <a:spAutoFit/>
          </a:bodyPr>
          <a:lstStyle/>
          <a:p>
            <a:pPr algn="l">
              <a:spcBef>
                <a:spcPct val="50000"/>
              </a:spcBef>
            </a:pPr>
            <a:r>
              <a:rPr lang="en-US" sz="2200" b="0" u="none"/>
              <a:t>	</a:t>
            </a:r>
            <a:r>
              <a:rPr lang="en-US" sz="2000" b="0" u="none">
                <a:solidFill>
                  <a:srgbClr val="000000"/>
                </a:solidFill>
              </a:rPr>
              <a:t> </a:t>
            </a:r>
            <a:r>
              <a:rPr lang="en-US" sz="2200" b="0" u="none">
                <a:solidFill>
                  <a:srgbClr val="000000"/>
                </a:solidFill>
              </a:rPr>
              <a:t>The best job in the world would be president of the United States.</a:t>
            </a:r>
            <a:r>
              <a:rPr lang="en-US" sz="2200" b="0" u="none"/>
              <a:t> </a:t>
            </a:r>
            <a:r>
              <a:rPr lang="en-US" sz="2200" u="none"/>
              <a:t>_____________</a:t>
            </a:r>
            <a:r>
              <a:rPr lang="en-US" sz="2200" b="0" u="none"/>
              <a:t>, the president lives in the White House.  The White House would be perfect for giving big parties for all my friends.  Everyone I know could come over and have a great time, and they could even spend the night because there are so many bedrooms.  </a:t>
            </a:r>
            <a:r>
              <a:rPr lang="en-US" sz="2200" u="none"/>
              <a:t>______________</a:t>
            </a:r>
            <a:r>
              <a:rPr lang="en-US" sz="2200" b="0" u="none"/>
              <a:t>, the president has Air Force One at her/his disposal.  Airfare can be really expensive, but having my own plane would make it free for me.  I could travel all over the world and see lots of different countries.  </a:t>
            </a:r>
            <a:r>
              <a:rPr lang="en-US" sz="2200" u="none"/>
              <a:t>_______________</a:t>
            </a:r>
            <a:r>
              <a:rPr lang="en-US" sz="2200" b="0" u="none"/>
              <a:t>, the president has the Secret Service to protect her/him.  It would be great having someone watching out for me all the time.  I could go wherever I wanted, whenever I wanted, and nobody would be able to hassle me or jack my stuff. </a:t>
            </a:r>
            <a:r>
              <a:rPr lang="en-US" sz="2200" u="none"/>
              <a:t> </a:t>
            </a:r>
            <a:r>
              <a:rPr lang="en-US" sz="2200"/>
              <a:t>In conclusion</a:t>
            </a:r>
            <a:r>
              <a:rPr lang="en-US" sz="2200" b="0" u="none"/>
              <a:t>, it would be cool to be the president, but after awhile they might actually ask me to do something, and that could get to be too much work.</a:t>
            </a:r>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p:txBody>
      </p:sp>
      <p:sp>
        <p:nvSpPr>
          <p:cNvPr id="62468" name="Text Box 1028"/>
          <p:cNvSpPr txBox="1">
            <a:spLocks noChangeArrowheads="1"/>
          </p:cNvSpPr>
          <p:nvPr/>
        </p:nvSpPr>
        <p:spPr bwMode="auto">
          <a:xfrm>
            <a:off x="2895600" y="1035050"/>
            <a:ext cx="1447800" cy="366713"/>
          </a:xfrm>
          <a:prstGeom prst="rect">
            <a:avLst/>
          </a:prstGeom>
          <a:noFill/>
          <a:ln w="9525">
            <a:noFill/>
            <a:miter lim="800000"/>
            <a:headEnd/>
            <a:tailEnd/>
          </a:ln>
        </p:spPr>
        <p:txBody>
          <a:bodyPr>
            <a:spAutoFit/>
          </a:bodyPr>
          <a:lstStyle/>
          <a:p>
            <a:pPr algn="l">
              <a:spcBef>
                <a:spcPct val="50000"/>
              </a:spcBef>
            </a:pPr>
            <a:r>
              <a:rPr lang="en-US" sz="1800" u="none"/>
              <a:t>First of all</a:t>
            </a:r>
          </a:p>
        </p:txBody>
      </p:sp>
      <p:sp>
        <p:nvSpPr>
          <p:cNvPr id="62469" name="Text Box 1029"/>
          <p:cNvSpPr txBox="1">
            <a:spLocks noChangeArrowheads="1"/>
          </p:cNvSpPr>
          <p:nvPr/>
        </p:nvSpPr>
        <p:spPr bwMode="auto">
          <a:xfrm>
            <a:off x="3924300" y="2757488"/>
            <a:ext cx="1600200" cy="366712"/>
          </a:xfrm>
          <a:prstGeom prst="rect">
            <a:avLst/>
          </a:prstGeom>
          <a:noFill/>
          <a:ln w="9525">
            <a:noFill/>
            <a:miter lim="800000"/>
            <a:headEnd/>
            <a:tailEnd/>
          </a:ln>
        </p:spPr>
        <p:txBody>
          <a:bodyPr>
            <a:spAutoFit/>
          </a:bodyPr>
          <a:lstStyle/>
          <a:p>
            <a:pPr algn="l">
              <a:spcBef>
                <a:spcPct val="50000"/>
              </a:spcBef>
            </a:pPr>
            <a:r>
              <a:rPr lang="en-US" sz="1800" u="none"/>
              <a:t>Furthermore</a:t>
            </a:r>
          </a:p>
        </p:txBody>
      </p:sp>
      <p:sp>
        <p:nvSpPr>
          <p:cNvPr id="146438" name="Text Box 1030"/>
          <p:cNvSpPr txBox="1">
            <a:spLocks noChangeArrowheads="1"/>
          </p:cNvSpPr>
          <p:nvPr/>
        </p:nvSpPr>
        <p:spPr bwMode="auto">
          <a:xfrm>
            <a:off x="304800" y="4495800"/>
            <a:ext cx="1066800" cy="366713"/>
          </a:xfrm>
          <a:prstGeom prst="rect">
            <a:avLst/>
          </a:prstGeom>
          <a:noFill/>
          <a:ln w="9525">
            <a:noFill/>
            <a:miter lim="800000"/>
            <a:headEnd/>
            <a:tailEnd/>
          </a:ln>
        </p:spPr>
        <p:txBody>
          <a:bodyPr>
            <a:spAutoFit/>
          </a:bodyPr>
          <a:lstStyle/>
          <a:p>
            <a:pPr algn="l">
              <a:spcBef>
                <a:spcPct val="50000"/>
              </a:spcBef>
            </a:pPr>
            <a:r>
              <a:rPr lang="en-US" sz="1800" u="none"/>
              <a:t>Finally</a:t>
            </a:r>
          </a:p>
        </p:txBody>
      </p:sp>
    </p:spTree>
  </p:cSld>
  <p:clrMapOvr>
    <a:masterClrMapping/>
  </p:clrMapOvr>
  <p:transition>
    <p:zoom/>
    <p:sndAc>
      <p:stSnd>
        <p:snd r:embed="rId2" name="WHOO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6438"/>
                                        </p:tgtEl>
                                        <p:attrNameLst>
                                          <p:attrName>style.visibility</p:attrName>
                                        </p:attrNameLst>
                                      </p:cBhvr>
                                      <p:to>
                                        <p:strVal val="visible"/>
                                      </p:to>
                                    </p:set>
                                    <p:animEffect transition="in" filter="dissolve">
                                      <p:cBhvr>
                                        <p:cTn id="7" dur="500"/>
                                        <p:tgtEl>
                                          <p:spTgt spid="146438"/>
                                        </p:tgtEl>
                                      </p:cBhvr>
                                    </p:animEffect>
                                  </p:childTnLst>
                                  <p:subTnLst>
                                    <p:audio>
                                      <p:cMediaNode>
                                        <p:cTn display="0" masterRel="sameClick">
                                          <p:stCondLst>
                                            <p:cond evt="begin" delay="0">
                                              <p:tn val="5"/>
                                            </p:cond>
                                          </p:stCondLst>
                                          <p:endCondLst>
                                            <p:cond evt="onStopAudio" delay="0">
                                              <p:tgtEl>
                                                <p:sldTgt/>
                                              </p:tgtEl>
                                            </p:cond>
                                          </p:endCondLst>
                                        </p:cTn>
                                        <p:tgtEl>
                                          <p:sndTgt r:embed="rId3"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8"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838200" y="1219200"/>
            <a:ext cx="4800600" cy="457200"/>
          </a:xfrm>
          <a:prstGeom prst="rect">
            <a:avLst/>
          </a:prstGeom>
          <a:noFill/>
          <a:ln w="9525">
            <a:noFill/>
            <a:miter lim="800000"/>
            <a:headEnd/>
            <a:tailEnd/>
          </a:ln>
        </p:spPr>
        <p:txBody>
          <a:bodyPr>
            <a:spAutoFit/>
          </a:bodyPr>
          <a:lstStyle/>
          <a:p>
            <a:pPr algn="l">
              <a:spcBef>
                <a:spcPct val="50000"/>
              </a:spcBef>
            </a:pPr>
            <a:endParaRPr lang="en-US" sz="2400" b="0" u="none"/>
          </a:p>
        </p:txBody>
      </p:sp>
      <p:sp>
        <p:nvSpPr>
          <p:cNvPr id="63491" name="Text Box 3"/>
          <p:cNvSpPr txBox="1">
            <a:spLocks noChangeArrowheads="1"/>
          </p:cNvSpPr>
          <p:nvPr/>
        </p:nvSpPr>
        <p:spPr bwMode="auto">
          <a:xfrm>
            <a:off x="228600" y="762000"/>
            <a:ext cx="6324600" cy="9402763"/>
          </a:xfrm>
          <a:prstGeom prst="rect">
            <a:avLst/>
          </a:prstGeom>
          <a:noFill/>
          <a:ln w="9525">
            <a:noFill/>
            <a:miter lim="800000"/>
            <a:headEnd/>
            <a:tailEnd/>
          </a:ln>
        </p:spPr>
        <p:txBody>
          <a:bodyPr>
            <a:spAutoFit/>
          </a:bodyPr>
          <a:lstStyle/>
          <a:p>
            <a:pPr algn="l">
              <a:spcBef>
                <a:spcPct val="50000"/>
              </a:spcBef>
            </a:pPr>
            <a:r>
              <a:rPr lang="en-US" sz="2200" b="0" u="none"/>
              <a:t>	</a:t>
            </a:r>
            <a:r>
              <a:rPr lang="en-US" sz="2200" b="0" u="none">
                <a:solidFill>
                  <a:srgbClr val="000000"/>
                </a:solidFill>
              </a:rPr>
              <a:t> The best job in the world would be president of the United States.</a:t>
            </a:r>
            <a:r>
              <a:rPr lang="en-US" sz="2200" b="0" u="none"/>
              <a:t> </a:t>
            </a:r>
            <a:r>
              <a:rPr lang="en-US" sz="2200" u="none"/>
              <a:t>_______________</a:t>
            </a:r>
            <a:r>
              <a:rPr lang="en-US" sz="2200" b="0" u="none"/>
              <a:t>, the president lives in the White House.  The White House would be perfect for giving big parties for all my friends.  _______________ everyone I know could come over and have a great time, and they could even spend the night because there are so many bedrooms.  </a:t>
            </a:r>
            <a:r>
              <a:rPr lang="en-US" sz="2200" u="none"/>
              <a:t>______________</a:t>
            </a:r>
            <a:r>
              <a:rPr lang="en-US" sz="2200" b="0" u="none"/>
              <a:t>, the president has Air Force One at her/his disposal.  Airfare can be really expensive, but having my own plane would make it free for me.  _______________ I could travel all over the world and see lots of different countries.  </a:t>
            </a:r>
            <a:r>
              <a:rPr lang="en-US" sz="2200" u="none"/>
              <a:t>_______________</a:t>
            </a:r>
            <a:r>
              <a:rPr lang="en-US" sz="2200" b="0" u="none"/>
              <a:t>, the president has the Secret Service to protect her/him.  It would be great having someone watching out for me all the time.  _______________ , I could go wherever I wanted, whenever I wanted, and nobody would be able to hassle me or jack my stuff. </a:t>
            </a:r>
            <a:r>
              <a:rPr lang="en-US" sz="2200" u="none"/>
              <a:t> </a:t>
            </a:r>
            <a:r>
              <a:rPr lang="en-US" sz="2200"/>
              <a:t>In conclusion</a:t>
            </a:r>
            <a:r>
              <a:rPr lang="en-US" sz="2200" b="0" u="none"/>
              <a:t>, it would be cool to be the president, but after awhile they might actually ask me to do something, and that could get to be too much work.</a:t>
            </a:r>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p:txBody>
      </p:sp>
      <p:sp>
        <p:nvSpPr>
          <p:cNvPr id="139269" name="Text Box 5"/>
          <p:cNvSpPr txBox="1">
            <a:spLocks noChangeArrowheads="1"/>
          </p:cNvSpPr>
          <p:nvPr/>
        </p:nvSpPr>
        <p:spPr bwMode="auto">
          <a:xfrm>
            <a:off x="-990600" y="1143000"/>
            <a:ext cx="5410200" cy="4786313"/>
          </a:xfrm>
          <a:prstGeom prst="rect">
            <a:avLst/>
          </a:prstGeom>
          <a:noFill/>
          <a:ln w="9525">
            <a:noFill/>
            <a:miter lim="800000"/>
            <a:headEnd/>
            <a:tailEnd/>
          </a:ln>
        </p:spPr>
        <p:txBody>
          <a:bodyPr>
            <a:spAutoFit/>
          </a:bodyPr>
          <a:lstStyle/>
          <a:p>
            <a:pPr algn="l">
              <a:spcBef>
                <a:spcPct val="50000"/>
              </a:spcBef>
            </a:pPr>
            <a:r>
              <a:rPr lang="en-US" sz="2000" u="none"/>
              <a:t>                                                               First of all </a:t>
            </a:r>
          </a:p>
          <a:p>
            <a:pPr algn="l">
              <a:spcBef>
                <a:spcPct val="50000"/>
              </a:spcBef>
            </a:pPr>
            <a:endParaRPr lang="en-US" sz="2000" u="none"/>
          </a:p>
          <a:p>
            <a:pPr algn="l">
              <a:spcBef>
                <a:spcPct val="50000"/>
              </a:spcBef>
            </a:pPr>
            <a:endParaRPr lang="en-US" sz="2400" u="none"/>
          </a:p>
          <a:p>
            <a:pPr algn="l">
              <a:spcBef>
                <a:spcPct val="50000"/>
              </a:spcBef>
            </a:pPr>
            <a:endParaRPr lang="en-US" sz="2400" u="none"/>
          </a:p>
          <a:p>
            <a:pPr algn="l">
              <a:spcBef>
                <a:spcPct val="50000"/>
              </a:spcBef>
            </a:pPr>
            <a:r>
              <a:rPr lang="en-US" sz="2000" u="none"/>
              <a:t>  	       Furthermore      </a:t>
            </a:r>
          </a:p>
          <a:p>
            <a:pPr algn="l">
              <a:spcBef>
                <a:spcPct val="50000"/>
              </a:spcBef>
            </a:pPr>
            <a:endParaRPr lang="en-US" sz="2000" u="none"/>
          </a:p>
          <a:p>
            <a:pPr algn="l">
              <a:spcBef>
                <a:spcPct val="50000"/>
              </a:spcBef>
            </a:pPr>
            <a:endParaRPr lang="en-US" sz="1800" u="none"/>
          </a:p>
          <a:p>
            <a:pPr algn="l">
              <a:spcBef>
                <a:spcPct val="50000"/>
              </a:spcBef>
            </a:pPr>
            <a:endParaRPr lang="en-US" sz="2400" u="none"/>
          </a:p>
          <a:p>
            <a:pPr algn="l">
              <a:spcBef>
                <a:spcPct val="50000"/>
              </a:spcBef>
            </a:pPr>
            <a:endParaRPr lang="en-US" sz="2000" u="none"/>
          </a:p>
          <a:p>
            <a:pPr algn="l">
              <a:spcBef>
                <a:spcPct val="50000"/>
              </a:spcBef>
            </a:pPr>
            <a:r>
              <a:rPr lang="en-US" sz="2000" u="none"/>
              <a:t>                                            Finally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9269"/>
                                        </p:tgtEl>
                                        <p:attrNameLst>
                                          <p:attrName>style.visibility</p:attrName>
                                        </p:attrNameLst>
                                      </p:cBhvr>
                                      <p:to>
                                        <p:strVal val="visible"/>
                                      </p:to>
                                    </p:set>
                                    <p:animEffect transition="in" filter="dissolve">
                                      <p:cBhvr>
                                        <p:cTn id="7" dur="500"/>
                                        <p:tgtEl>
                                          <p:spTgt spid="139269"/>
                                        </p:tgtEl>
                                      </p:cBhvr>
                                    </p:animEffect>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9"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838200" y="1219200"/>
            <a:ext cx="4800600" cy="457200"/>
          </a:xfrm>
          <a:prstGeom prst="rect">
            <a:avLst/>
          </a:prstGeom>
          <a:noFill/>
          <a:ln w="9525">
            <a:noFill/>
            <a:miter lim="800000"/>
            <a:headEnd/>
            <a:tailEnd/>
          </a:ln>
        </p:spPr>
        <p:txBody>
          <a:bodyPr>
            <a:spAutoFit/>
          </a:bodyPr>
          <a:lstStyle/>
          <a:p>
            <a:pPr algn="l">
              <a:spcBef>
                <a:spcPct val="50000"/>
              </a:spcBef>
            </a:pPr>
            <a:endParaRPr lang="en-US" sz="2400" b="0" u="none"/>
          </a:p>
        </p:txBody>
      </p:sp>
      <p:sp>
        <p:nvSpPr>
          <p:cNvPr id="64515" name="Text Box 3"/>
          <p:cNvSpPr txBox="1">
            <a:spLocks noChangeArrowheads="1"/>
          </p:cNvSpPr>
          <p:nvPr/>
        </p:nvSpPr>
        <p:spPr bwMode="auto">
          <a:xfrm>
            <a:off x="228600" y="762000"/>
            <a:ext cx="6324600" cy="9402763"/>
          </a:xfrm>
          <a:prstGeom prst="rect">
            <a:avLst/>
          </a:prstGeom>
          <a:noFill/>
          <a:ln w="9525">
            <a:noFill/>
            <a:miter lim="800000"/>
            <a:headEnd/>
            <a:tailEnd/>
          </a:ln>
        </p:spPr>
        <p:txBody>
          <a:bodyPr>
            <a:spAutoFit/>
          </a:bodyPr>
          <a:lstStyle/>
          <a:p>
            <a:pPr algn="l">
              <a:spcBef>
                <a:spcPct val="50000"/>
              </a:spcBef>
            </a:pPr>
            <a:r>
              <a:rPr lang="en-US" sz="2200" b="0" u="none"/>
              <a:t>	</a:t>
            </a:r>
            <a:r>
              <a:rPr lang="en-US" sz="2000" b="0" u="none">
                <a:solidFill>
                  <a:srgbClr val="000000"/>
                </a:solidFill>
              </a:rPr>
              <a:t> </a:t>
            </a:r>
            <a:r>
              <a:rPr lang="en-US" sz="2200" b="0" u="none">
                <a:solidFill>
                  <a:srgbClr val="000000"/>
                </a:solidFill>
              </a:rPr>
              <a:t>The best job in the world would be president of the United States.</a:t>
            </a:r>
            <a:r>
              <a:rPr lang="en-US" sz="2200" b="0" u="none"/>
              <a:t> </a:t>
            </a:r>
            <a:r>
              <a:rPr lang="en-US" sz="2200" u="none"/>
              <a:t>_______________</a:t>
            </a:r>
            <a:r>
              <a:rPr lang="en-US" sz="2200" b="0" u="none"/>
              <a:t>, the president lives in the White House.  The White House would be perfect for giving big parties for all my friends.  _______________ everyone I know could come over and have a great time, and they could even spend the night because there are so many bedrooms.  </a:t>
            </a:r>
            <a:r>
              <a:rPr lang="en-US" sz="2200" u="none"/>
              <a:t>______________</a:t>
            </a:r>
            <a:r>
              <a:rPr lang="en-US" sz="2200" b="0" u="none"/>
              <a:t>, the president has Air Force One at her/his disposal.  Airfare can be really expensive, but having my own plane would make it free for me.  _______________ I could travel all over the world and see lots of different countries.  </a:t>
            </a:r>
            <a:r>
              <a:rPr lang="en-US" sz="2200" u="none"/>
              <a:t>_______________</a:t>
            </a:r>
            <a:r>
              <a:rPr lang="en-US" sz="2200" b="0" u="none"/>
              <a:t>, the president has the Secret Service to protect her/him.  It would be great having someone watching out for me all the time.  _____________________  I could go wherever I wanted, whenever I wanted, and nobody would be able to hassle me or jack my stuff. </a:t>
            </a:r>
            <a:r>
              <a:rPr lang="en-US" sz="2200" u="none"/>
              <a:t> </a:t>
            </a:r>
            <a:r>
              <a:rPr lang="en-US" sz="2200"/>
              <a:t>In conclusion</a:t>
            </a:r>
            <a:r>
              <a:rPr lang="en-US" sz="2200" b="0" u="none"/>
              <a:t>, it would be cool to be the president, but after awhile they might actually ask me to do something, and that could get to be too much work.</a:t>
            </a:r>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p:txBody>
      </p:sp>
      <p:sp>
        <p:nvSpPr>
          <p:cNvPr id="64516" name="Text Box 4"/>
          <p:cNvSpPr txBox="1">
            <a:spLocks noChangeArrowheads="1"/>
          </p:cNvSpPr>
          <p:nvPr/>
        </p:nvSpPr>
        <p:spPr bwMode="auto">
          <a:xfrm>
            <a:off x="2743200" y="1035050"/>
            <a:ext cx="1447800" cy="366713"/>
          </a:xfrm>
          <a:prstGeom prst="rect">
            <a:avLst/>
          </a:prstGeom>
          <a:noFill/>
          <a:ln w="9525">
            <a:noFill/>
            <a:miter lim="800000"/>
            <a:headEnd/>
            <a:tailEnd/>
          </a:ln>
        </p:spPr>
        <p:txBody>
          <a:bodyPr>
            <a:spAutoFit/>
          </a:bodyPr>
          <a:lstStyle/>
          <a:p>
            <a:pPr algn="l">
              <a:spcBef>
                <a:spcPct val="50000"/>
              </a:spcBef>
            </a:pPr>
            <a:r>
              <a:rPr lang="en-US" sz="1800" u="none"/>
              <a:t>First of all</a:t>
            </a:r>
          </a:p>
        </p:txBody>
      </p:sp>
      <p:sp>
        <p:nvSpPr>
          <p:cNvPr id="64517" name="Text Box 5"/>
          <p:cNvSpPr txBox="1">
            <a:spLocks noChangeArrowheads="1"/>
          </p:cNvSpPr>
          <p:nvPr/>
        </p:nvSpPr>
        <p:spPr bwMode="auto">
          <a:xfrm>
            <a:off x="381000" y="2133600"/>
            <a:ext cx="1143000" cy="366713"/>
          </a:xfrm>
          <a:prstGeom prst="rect">
            <a:avLst/>
          </a:prstGeom>
          <a:noFill/>
          <a:ln w="9525">
            <a:noFill/>
            <a:miter lim="800000"/>
            <a:headEnd/>
            <a:tailEnd/>
          </a:ln>
        </p:spPr>
        <p:txBody>
          <a:bodyPr>
            <a:spAutoFit/>
          </a:bodyPr>
          <a:lstStyle/>
          <a:p>
            <a:pPr algn="l">
              <a:spcBef>
                <a:spcPct val="50000"/>
              </a:spcBef>
            </a:pPr>
            <a:r>
              <a:rPr lang="en-US" sz="1800" u="none"/>
              <a:t>That way</a:t>
            </a:r>
          </a:p>
        </p:txBody>
      </p:sp>
      <p:sp>
        <p:nvSpPr>
          <p:cNvPr id="64518" name="Text Box 6"/>
          <p:cNvSpPr txBox="1">
            <a:spLocks noChangeArrowheads="1"/>
          </p:cNvSpPr>
          <p:nvPr/>
        </p:nvSpPr>
        <p:spPr bwMode="auto">
          <a:xfrm>
            <a:off x="457200" y="3124200"/>
            <a:ext cx="1600200" cy="366713"/>
          </a:xfrm>
          <a:prstGeom prst="rect">
            <a:avLst/>
          </a:prstGeom>
          <a:noFill/>
          <a:ln w="9525">
            <a:noFill/>
            <a:miter lim="800000"/>
            <a:headEnd/>
            <a:tailEnd/>
          </a:ln>
        </p:spPr>
        <p:txBody>
          <a:bodyPr>
            <a:spAutoFit/>
          </a:bodyPr>
          <a:lstStyle/>
          <a:p>
            <a:pPr algn="l">
              <a:spcBef>
                <a:spcPct val="50000"/>
              </a:spcBef>
            </a:pPr>
            <a:r>
              <a:rPr lang="en-US" sz="1800" u="none"/>
              <a:t>Furthermore</a:t>
            </a:r>
          </a:p>
        </p:txBody>
      </p:sp>
      <p:sp>
        <p:nvSpPr>
          <p:cNvPr id="64519" name="Text Box 7"/>
          <p:cNvSpPr txBox="1">
            <a:spLocks noChangeArrowheads="1"/>
          </p:cNvSpPr>
          <p:nvPr/>
        </p:nvSpPr>
        <p:spPr bwMode="auto">
          <a:xfrm>
            <a:off x="381000" y="4114800"/>
            <a:ext cx="1905000" cy="366713"/>
          </a:xfrm>
          <a:prstGeom prst="rect">
            <a:avLst/>
          </a:prstGeom>
          <a:noFill/>
          <a:ln w="9525">
            <a:noFill/>
            <a:miter lim="800000"/>
            <a:headEnd/>
            <a:tailEnd/>
          </a:ln>
        </p:spPr>
        <p:txBody>
          <a:bodyPr>
            <a:spAutoFit/>
          </a:bodyPr>
          <a:lstStyle/>
          <a:p>
            <a:pPr algn="l">
              <a:spcBef>
                <a:spcPct val="50000"/>
              </a:spcBef>
            </a:pPr>
            <a:r>
              <a:rPr lang="en-US" sz="1800" u="none"/>
              <a:t>In Air Force One</a:t>
            </a:r>
          </a:p>
        </p:txBody>
      </p:sp>
      <p:sp>
        <p:nvSpPr>
          <p:cNvPr id="64520" name="Text Box 8"/>
          <p:cNvSpPr txBox="1">
            <a:spLocks noChangeArrowheads="1"/>
          </p:cNvSpPr>
          <p:nvPr/>
        </p:nvSpPr>
        <p:spPr bwMode="auto">
          <a:xfrm>
            <a:off x="4800600" y="4495800"/>
            <a:ext cx="1066800" cy="366713"/>
          </a:xfrm>
          <a:prstGeom prst="rect">
            <a:avLst/>
          </a:prstGeom>
          <a:noFill/>
          <a:ln w="9525">
            <a:noFill/>
            <a:miter lim="800000"/>
            <a:headEnd/>
            <a:tailEnd/>
          </a:ln>
        </p:spPr>
        <p:txBody>
          <a:bodyPr>
            <a:spAutoFit/>
          </a:bodyPr>
          <a:lstStyle/>
          <a:p>
            <a:pPr algn="l">
              <a:spcBef>
                <a:spcPct val="50000"/>
              </a:spcBef>
            </a:pPr>
            <a:r>
              <a:rPr lang="en-US" sz="1800" u="none"/>
              <a:t>Finally</a:t>
            </a:r>
          </a:p>
        </p:txBody>
      </p:sp>
      <p:sp>
        <p:nvSpPr>
          <p:cNvPr id="64521" name="Text Box 9"/>
          <p:cNvSpPr txBox="1">
            <a:spLocks noChangeArrowheads="1"/>
          </p:cNvSpPr>
          <p:nvPr/>
        </p:nvSpPr>
        <p:spPr bwMode="auto">
          <a:xfrm>
            <a:off x="1676400" y="5486400"/>
            <a:ext cx="3276600" cy="366713"/>
          </a:xfrm>
          <a:prstGeom prst="rect">
            <a:avLst/>
          </a:prstGeom>
          <a:noFill/>
          <a:ln w="9525">
            <a:noFill/>
            <a:miter lim="800000"/>
            <a:headEnd/>
            <a:tailEnd/>
          </a:ln>
        </p:spPr>
        <p:txBody>
          <a:bodyPr>
            <a:spAutoFit/>
          </a:bodyPr>
          <a:lstStyle/>
          <a:p>
            <a:pPr algn="l">
              <a:spcBef>
                <a:spcPct val="50000"/>
              </a:spcBef>
            </a:pPr>
            <a:r>
              <a:rPr lang="en-US" sz="1800" u="none"/>
              <a:t> With that kind of protection</a:t>
            </a:r>
          </a:p>
        </p:txBody>
      </p:sp>
    </p:spTree>
  </p:cSld>
  <p:clrMapOvr>
    <a:masterClrMapping/>
  </p:clrMapOvr>
  <p:transition>
    <p:zoom/>
    <p:sndAc>
      <p:stSnd>
        <p:snd r:embed="rId3" name="LASER.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Text Box 2"/>
          <p:cNvSpPr txBox="1">
            <a:spLocks noChangeArrowheads="1"/>
          </p:cNvSpPr>
          <p:nvPr/>
        </p:nvSpPr>
        <p:spPr bwMode="auto">
          <a:xfrm>
            <a:off x="0" y="0"/>
            <a:ext cx="6858000" cy="9721850"/>
          </a:xfrm>
          <a:prstGeom prst="rect">
            <a:avLst/>
          </a:prstGeom>
          <a:solidFill>
            <a:schemeClr val="hlink"/>
          </a:solidFill>
          <a:ln w="9525">
            <a:noFill/>
            <a:miter lim="800000"/>
            <a:headEnd/>
            <a:tailEnd/>
          </a:ln>
          <a:effectLst/>
        </p:spPr>
        <p:txBody>
          <a:bodyPr>
            <a:spAutoFit/>
          </a:bodyPr>
          <a:lstStyle/>
          <a:p>
            <a:pPr algn="ctr">
              <a:spcBef>
                <a:spcPct val="50000"/>
              </a:spcBef>
              <a:defRPr/>
            </a:pPr>
            <a:r>
              <a:rPr lang="en-US" sz="4800" u="none">
                <a:solidFill>
                  <a:srgbClr val="FFFF00"/>
                </a:solidFill>
                <a:effectLst>
                  <a:outerShdw blurRad="38100" dist="38100" dir="2700000" algn="tl">
                    <a:srgbClr val="000000"/>
                  </a:outerShdw>
                </a:effectLst>
                <a:latin typeface="Bookman Old Style" charset="0"/>
              </a:rPr>
              <a:t>                     Richard</a:t>
            </a:r>
            <a:r>
              <a:rPr lang="en-US" sz="4400" u="none">
                <a:latin typeface="Bookman Old Style" charset="0"/>
              </a:rPr>
              <a:t> </a:t>
            </a:r>
            <a:endParaRPr lang="en-US" sz="4400" u="none"/>
          </a:p>
          <a:p>
            <a:pPr algn="ctr">
              <a:spcBef>
                <a:spcPct val="50000"/>
              </a:spcBef>
              <a:defRPr/>
            </a:pPr>
            <a:r>
              <a:rPr lang="en-US" sz="4000" u="none"/>
              <a:t>gave me my first copy of the graphic organizer.</a:t>
            </a:r>
            <a:endParaRPr lang="en-US" sz="4400" u="none"/>
          </a:p>
          <a:p>
            <a:pPr algn="ctr">
              <a:spcBef>
                <a:spcPct val="50000"/>
              </a:spcBef>
              <a:defRPr/>
            </a:pPr>
            <a:endParaRPr lang="en-US" sz="4400" u="none"/>
          </a:p>
          <a:p>
            <a:pPr algn="ctr">
              <a:spcBef>
                <a:spcPct val="50000"/>
              </a:spcBef>
              <a:defRPr/>
            </a:pPr>
            <a:r>
              <a:rPr lang="en-US" sz="4800" u="none">
                <a:solidFill>
                  <a:srgbClr val="FFFF00"/>
                </a:solidFill>
                <a:effectLst>
                  <a:outerShdw blurRad="38100" dist="38100" dir="2700000" algn="tl">
                    <a:srgbClr val="000000"/>
                  </a:outerShdw>
                </a:effectLst>
                <a:latin typeface="Bookman Old Style" charset="0"/>
              </a:rPr>
              <a:t>Nick</a:t>
            </a:r>
            <a:r>
              <a:rPr lang="en-US" sz="4800" u="none">
                <a:solidFill>
                  <a:srgbClr val="FFFF00"/>
                </a:solidFill>
                <a:latin typeface="Bookman Old Style" charset="0"/>
              </a:rPr>
              <a:t> </a:t>
            </a:r>
            <a:r>
              <a:rPr lang="en-US" sz="4000" u="none">
                <a:latin typeface="Bookman Old Style" charset="0"/>
              </a:rPr>
              <a:t>and</a:t>
            </a:r>
            <a:r>
              <a:rPr lang="en-US" sz="4800" u="none">
                <a:solidFill>
                  <a:srgbClr val="FFFF00"/>
                </a:solidFill>
                <a:latin typeface="Bookman Old Style" charset="0"/>
              </a:rPr>
              <a:t> </a:t>
            </a:r>
            <a:r>
              <a:rPr lang="en-US" sz="4800" u="none">
                <a:solidFill>
                  <a:srgbClr val="FFFF00"/>
                </a:solidFill>
                <a:effectLst>
                  <a:outerShdw blurRad="38100" dist="38100" dir="2700000" algn="tl">
                    <a:srgbClr val="000000"/>
                  </a:outerShdw>
                </a:effectLst>
                <a:latin typeface="Bookman Old Style" charset="0"/>
              </a:rPr>
              <a:t>Keri</a:t>
            </a:r>
            <a:r>
              <a:rPr lang="en-US" sz="4400" u="none"/>
              <a:t> </a:t>
            </a:r>
          </a:p>
          <a:p>
            <a:pPr algn="ctr">
              <a:spcBef>
                <a:spcPct val="50000"/>
              </a:spcBef>
              <a:defRPr/>
            </a:pPr>
            <a:r>
              <a:rPr lang="en-US" sz="4000" u="none"/>
              <a:t>helped me figure out what        goes in it.</a:t>
            </a:r>
            <a:endParaRPr lang="en-US" sz="4400" u="none"/>
          </a:p>
          <a:p>
            <a:pPr algn="ctr">
              <a:spcBef>
                <a:spcPct val="50000"/>
              </a:spcBef>
              <a:defRPr/>
            </a:pPr>
            <a:endParaRPr lang="en-US" sz="4400" u="none"/>
          </a:p>
          <a:p>
            <a:pPr algn="ctr">
              <a:spcBef>
                <a:spcPct val="50000"/>
              </a:spcBef>
              <a:defRPr/>
            </a:pPr>
            <a:r>
              <a:rPr lang="en-US" sz="4400" u="none">
                <a:solidFill>
                  <a:srgbClr val="FF3300"/>
                </a:solidFill>
              </a:rPr>
              <a:t>Jane Schaffer</a:t>
            </a:r>
            <a:r>
              <a:rPr lang="en-US" sz="4400" u="none"/>
              <a:t>, well…</a:t>
            </a:r>
          </a:p>
          <a:p>
            <a:pPr algn="ctr">
              <a:spcBef>
                <a:spcPct val="50000"/>
              </a:spcBef>
              <a:defRPr/>
            </a:pPr>
            <a:r>
              <a:rPr lang="en-US" sz="4400" u="none"/>
              <a:t>                                                                             </a:t>
            </a:r>
          </a:p>
        </p:txBody>
      </p:sp>
    </p:spTree>
  </p:cSld>
  <p:clrMapOvr>
    <a:masterClrMapping/>
  </p:clrMapOvr>
  <p:transition spd="med">
    <p:wipe dir="u"/>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20162"/>
                                        </p:tgtEl>
                                        <p:attrNameLst>
                                          <p:attrName>style.visibility</p:attrName>
                                        </p:attrNameLst>
                                      </p:cBhvr>
                                      <p:to>
                                        <p:strVal val="visible"/>
                                      </p:to>
                                    </p:set>
                                    <p:animEffect transition="in" filter="wipe(down)">
                                      <p:cBhvr>
                                        <p:cTn id="7" dur="500"/>
                                        <p:tgtEl>
                                          <p:spTgt spid="220162"/>
                                        </p:tgtEl>
                                      </p:cBhvr>
                                    </p:animEffec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2" grpId="0"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838200" y="1219200"/>
            <a:ext cx="4800600" cy="457200"/>
          </a:xfrm>
          <a:prstGeom prst="rect">
            <a:avLst/>
          </a:prstGeom>
          <a:noFill/>
          <a:ln w="9525">
            <a:noFill/>
            <a:miter lim="800000"/>
            <a:headEnd/>
            <a:tailEnd/>
          </a:ln>
        </p:spPr>
        <p:txBody>
          <a:bodyPr>
            <a:spAutoFit/>
          </a:bodyPr>
          <a:lstStyle/>
          <a:p>
            <a:pPr algn="l">
              <a:spcBef>
                <a:spcPct val="50000"/>
              </a:spcBef>
            </a:pPr>
            <a:endParaRPr lang="en-US" sz="2400" b="0" u="none"/>
          </a:p>
        </p:txBody>
      </p:sp>
      <p:sp>
        <p:nvSpPr>
          <p:cNvPr id="65539" name="Text Box 3"/>
          <p:cNvSpPr txBox="1">
            <a:spLocks noChangeArrowheads="1"/>
          </p:cNvSpPr>
          <p:nvPr/>
        </p:nvSpPr>
        <p:spPr bwMode="auto">
          <a:xfrm>
            <a:off x="228600" y="762000"/>
            <a:ext cx="6324600" cy="9464675"/>
          </a:xfrm>
          <a:prstGeom prst="rect">
            <a:avLst/>
          </a:prstGeom>
          <a:noFill/>
          <a:ln w="9525">
            <a:noFill/>
            <a:miter lim="800000"/>
            <a:headEnd/>
            <a:tailEnd/>
          </a:ln>
        </p:spPr>
        <p:txBody>
          <a:bodyPr>
            <a:spAutoFit/>
          </a:bodyPr>
          <a:lstStyle/>
          <a:p>
            <a:pPr algn="l">
              <a:spcBef>
                <a:spcPct val="50000"/>
              </a:spcBef>
            </a:pPr>
            <a:r>
              <a:rPr lang="en-US" sz="2200" b="0" u="none"/>
              <a:t>	</a:t>
            </a:r>
            <a:r>
              <a:rPr lang="en-US" sz="2000" b="0" u="none">
                <a:solidFill>
                  <a:srgbClr val="000000"/>
                </a:solidFill>
              </a:rPr>
              <a:t> </a:t>
            </a:r>
            <a:r>
              <a:rPr lang="en-US" sz="2200" b="0" u="none">
                <a:solidFill>
                  <a:srgbClr val="000000"/>
                </a:solidFill>
              </a:rPr>
              <a:t>The best job in the world would be president of the United States.</a:t>
            </a:r>
            <a:r>
              <a:rPr lang="en-US" sz="2200" b="0" u="none"/>
              <a:t> First of all, the president lives in the White House.  The White House would be perfect for giving big parties for all my friends.  That way, everyone I know could come over and have a great time, and they could even spend the night because there are so many bedrooms.  Furthermore, the president has Air Force One at her/his disposal.  Airfare can be really expensive, but having my own plane would make it free for me.  In Air Force One I could travel all over the world and see lots of different countries.  Finally, the president has the Secret Service to protect her/him.  It would be great having someone watching out for me all the time.  With that kind of protection I could go wherever I wanted, whenever I wanted, and nobody would be able to hassle me or jack my stuff. </a:t>
            </a:r>
            <a:r>
              <a:rPr lang="en-US" sz="2200" u="none"/>
              <a:t> </a:t>
            </a:r>
            <a:r>
              <a:rPr lang="en-US" sz="2200" b="0" u="none"/>
              <a:t>In conclusion, it would be cool to be the president, but after awhile they might actually ask me to do something, and that could get to be too much work.</a:t>
            </a:r>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a:p>
            <a:pPr algn="l">
              <a:spcBef>
                <a:spcPct val="50000"/>
              </a:spcBef>
            </a:pPr>
            <a:endParaRPr lang="en-US" sz="2200" b="0" u="none"/>
          </a:p>
        </p:txBody>
      </p:sp>
    </p:spTree>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6" name="Object 1024"/>
          <p:cNvGraphicFramePr>
            <a:graphicFrameLocks noChangeAspect="1"/>
          </p:cNvGraphicFramePr>
          <p:nvPr/>
        </p:nvGraphicFramePr>
        <p:xfrm>
          <a:off x="228600" y="381000"/>
          <a:ext cx="6200775" cy="8305800"/>
        </p:xfrm>
        <a:graphic>
          <a:graphicData uri="http://schemas.openxmlformats.org/presentationml/2006/ole">
            <p:oleObj spid="_x0000_s11266" name="Document" r:id="rId4" imgW="7132320" imgH="8318520" progId="Word.Document.8">
              <p:embed/>
            </p:oleObj>
          </a:graphicData>
        </a:graphic>
      </p:graphicFrame>
      <p:sp>
        <p:nvSpPr>
          <p:cNvPr id="11267" name="Text Box 3"/>
          <p:cNvSpPr txBox="1">
            <a:spLocks noChangeArrowheads="1"/>
          </p:cNvSpPr>
          <p:nvPr/>
        </p:nvSpPr>
        <p:spPr bwMode="auto">
          <a:xfrm>
            <a:off x="914400" y="304800"/>
            <a:ext cx="5562600" cy="730250"/>
          </a:xfrm>
          <a:prstGeom prst="rect">
            <a:avLst/>
          </a:prstGeom>
          <a:noFill/>
          <a:ln w="9525">
            <a:noFill/>
            <a:miter lim="800000"/>
            <a:headEnd/>
            <a:tailEnd/>
          </a:ln>
        </p:spPr>
        <p:txBody>
          <a:bodyPr>
            <a:spAutoFit/>
          </a:bodyPr>
          <a:lstStyle/>
          <a:p>
            <a:pPr algn="l">
              <a:spcBef>
                <a:spcPct val="50000"/>
              </a:spcBef>
            </a:pPr>
            <a:r>
              <a:rPr lang="en-US" sz="1400" b="0" u="none"/>
              <a:t>Hercules may have been the greatest hero of ancient Greece, but he wasn’t perfect.  He was often carried away by his emotions, and the consequences could be devastating.</a:t>
            </a:r>
            <a:endParaRPr lang="en-US" sz="1200" b="0" u="none"/>
          </a:p>
        </p:txBody>
      </p:sp>
      <p:sp>
        <p:nvSpPr>
          <p:cNvPr id="11268" name="Text Box 4"/>
          <p:cNvSpPr txBox="1">
            <a:spLocks noChangeArrowheads="1"/>
          </p:cNvSpPr>
          <p:nvPr/>
        </p:nvSpPr>
        <p:spPr bwMode="auto">
          <a:xfrm>
            <a:off x="457200" y="1600200"/>
            <a:ext cx="1752600" cy="1370013"/>
          </a:xfrm>
          <a:prstGeom prst="rect">
            <a:avLst/>
          </a:prstGeom>
          <a:noFill/>
          <a:ln w="9525">
            <a:noFill/>
            <a:miter lim="800000"/>
            <a:headEnd/>
            <a:tailEnd/>
          </a:ln>
        </p:spPr>
        <p:txBody>
          <a:bodyPr>
            <a:spAutoFit/>
          </a:bodyPr>
          <a:lstStyle/>
          <a:p>
            <a:pPr algn="l">
              <a:spcBef>
                <a:spcPct val="50000"/>
              </a:spcBef>
            </a:pPr>
            <a:r>
              <a:rPr lang="en-US" sz="1200" u="none"/>
              <a:t>Once, when forced to take music lessons from a teacher he didn’t like, Hercules murdered the teacher with the very lute on which he had been practicing.</a:t>
            </a:r>
          </a:p>
        </p:txBody>
      </p:sp>
      <p:sp>
        <p:nvSpPr>
          <p:cNvPr id="11269" name="Text Box 5"/>
          <p:cNvSpPr txBox="1">
            <a:spLocks noChangeArrowheads="1"/>
          </p:cNvSpPr>
          <p:nvPr/>
        </p:nvSpPr>
        <p:spPr bwMode="auto">
          <a:xfrm>
            <a:off x="2514600" y="1447800"/>
            <a:ext cx="3733800" cy="274638"/>
          </a:xfrm>
          <a:prstGeom prst="rect">
            <a:avLst/>
          </a:prstGeom>
          <a:noFill/>
          <a:ln w="9525">
            <a:noFill/>
            <a:miter lim="800000"/>
            <a:headEnd/>
            <a:tailEnd/>
          </a:ln>
        </p:spPr>
        <p:txBody>
          <a:bodyPr>
            <a:spAutoFit/>
          </a:bodyPr>
          <a:lstStyle/>
          <a:p>
            <a:pPr algn="l">
              <a:spcBef>
                <a:spcPct val="50000"/>
              </a:spcBef>
            </a:pPr>
            <a:r>
              <a:rPr lang="en-US" sz="1200" u="none"/>
              <a:t>Hercules didn’t mean to kill the man.   </a:t>
            </a:r>
          </a:p>
        </p:txBody>
      </p:sp>
      <p:sp>
        <p:nvSpPr>
          <p:cNvPr id="11270" name="Rectangle 6"/>
          <p:cNvSpPr>
            <a:spLocks noChangeArrowheads="1"/>
          </p:cNvSpPr>
          <p:nvPr/>
        </p:nvSpPr>
        <p:spPr bwMode="auto">
          <a:xfrm>
            <a:off x="2667000" y="2514600"/>
            <a:ext cx="3181350" cy="274638"/>
          </a:xfrm>
          <a:prstGeom prst="rect">
            <a:avLst/>
          </a:prstGeom>
          <a:noFill/>
          <a:ln w="9525">
            <a:noFill/>
            <a:miter lim="800000"/>
            <a:headEnd/>
            <a:tailEnd/>
          </a:ln>
        </p:spPr>
        <p:txBody>
          <a:bodyPr wrap="none">
            <a:spAutoFit/>
          </a:bodyPr>
          <a:lstStyle/>
          <a:p>
            <a:pPr algn="l">
              <a:spcBef>
                <a:spcPct val="50000"/>
              </a:spcBef>
            </a:pPr>
            <a:r>
              <a:rPr lang="en-US" sz="1200" u="none"/>
              <a:t>He acted on impulse and was sorry afterward.</a:t>
            </a:r>
          </a:p>
        </p:txBody>
      </p:sp>
      <p:sp>
        <p:nvSpPr>
          <p:cNvPr id="11271" name="Text Box 7"/>
          <p:cNvSpPr txBox="1">
            <a:spLocks noChangeArrowheads="1"/>
          </p:cNvSpPr>
          <p:nvPr/>
        </p:nvSpPr>
        <p:spPr bwMode="auto">
          <a:xfrm>
            <a:off x="457200" y="3581400"/>
            <a:ext cx="1752600" cy="1552575"/>
          </a:xfrm>
          <a:prstGeom prst="rect">
            <a:avLst/>
          </a:prstGeom>
          <a:noFill/>
          <a:ln w="9525">
            <a:noFill/>
            <a:miter lim="800000"/>
            <a:headEnd/>
            <a:tailEnd/>
          </a:ln>
        </p:spPr>
        <p:txBody>
          <a:bodyPr>
            <a:spAutoFit/>
          </a:bodyPr>
          <a:lstStyle/>
          <a:p>
            <a:pPr algn="l">
              <a:spcBef>
                <a:spcPct val="50000"/>
              </a:spcBef>
            </a:pPr>
            <a:r>
              <a:rPr lang="en-US" sz="1200" u="none"/>
              <a:t>Later, while accompanying Jason on his quest for the Golden Fleece, Hercules deserted his comrades before they had even reached their destination.</a:t>
            </a:r>
          </a:p>
        </p:txBody>
      </p:sp>
      <p:sp>
        <p:nvSpPr>
          <p:cNvPr id="11272" name="Text Box 8"/>
          <p:cNvSpPr txBox="1">
            <a:spLocks noChangeArrowheads="1"/>
          </p:cNvSpPr>
          <p:nvPr/>
        </p:nvSpPr>
        <p:spPr bwMode="auto">
          <a:xfrm>
            <a:off x="2514600" y="3581400"/>
            <a:ext cx="3733800" cy="428625"/>
          </a:xfrm>
          <a:prstGeom prst="rect">
            <a:avLst/>
          </a:prstGeom>
          <a:noFill/>
          <a:ln w="9525">
            <a:noFill/>
            <a:miter lim="800000"/>
            <a:headEnd/>
            <a:tailEnd/>
          </a:ln>
        </p:spPr>
        <p:txBody>
          <a:bodyPr>
            <a:spAutoFit/>
          </a:bodyPr>
          <a:lstStyle/>
          <a:p>
            <a:pPr algn="l">
              <a:spcBef>
                <a:spcPct val="50000"/>
              </a:spcBef>
            </a:pPr>
            <a:r>
              <a:rPr lang="en-US" sz="1100" u="none"/>
              <a:t>He was overcome with grief at the death of his young armor-bearer Hylas, and simply wandered away one day</a:t>
            </a:r>
          </a:p>
        </p:txBody>
      </p:sp>
      <p:sp>
        <p:nvSpPr>
          <p:cNvPr id="11273" name="Text Box 9"/>
          <p:cNvSpPr txBox="1">
            <a:spLocks noChangeArrowheads="1"/>
          </p:cNvSpPr>
          <p:nvPr/>
        </p:nvSpPr>
        <p:spPr bwMode="auto">
          <a:xfrm>
            <a:off x="2514600" y="4572000"/>
            <a:ext cx="3733800" cy="457200"/>
          </a:xfrm>
          <a:prstGeom prst="rect">
            <a:avLst/>
          </a:prstGeom>
          <a:noFill/>
          <a:ln w="9525">
            <a:noFill/>
            <a:miter lim="800000"/>
            <a:headEnd/>
            <a:tailEnd/>
          </a:ln>
        </p:spPr>
        <p:txBody>
          <a:bodyPr>
            <a:spAutoFit/>
          </a:bodyPr>
          <a:lstStyle/>
          <a:p>
            <a:pPr algn="l">
              <a:spcBef>
                <a:spcPct val="50000"/>
              </a:spcBef>
            </a:pPr>
            <a:r>
              <a:rPr lang="en-US" sz="1200" u="none"/>
              <a:t>Hercules’ emotions took over, and he seemed to forget everything and everybody.</a:t>
            </a:r>
          </a:p>
        </p:txBody>
      </p:sp>
      <p:sp>
        <p:nvSpPr>
          <p:cNvPr id="11274" name="Text Box 10"/>
          <p:cNvSpPr txBox="1">
            <a:spLocks noChangeArrowheads="1"/>
          </p:cNvSpPr>
          <p:nvPr/>
        </p:nvSpPr>
        <p:spPr bwMode="auto">
          <a:xfrm>
            <a:off x="457200" y="6096000"/>
            <a:ext cx="1752600" cy="1187450"/>
          </a:xfrm>
          <a:prstGeom prst="rect">
            <a:avLst/>
          </a:prstGeom>
          <a:noFill/>
          <a:ln w="9525">
            <a:noFill/>
            <a:miter lim="800000"/>
            <a:headEnd/>
            <a:tailEnd/>
          </a:ln>
        </p:spPr>
        <p:txBody>
          <a:bodyPr>
            <a:spAutoFit/>
          </a:bodyPr>
          <a:lstStyle/>
          <a:p>
            <a:pPr algn="l">
              <a:spcBef>
                <a:spcPct val="50000"/>
              </a:spcBef>
            </a:pPr>
            <a:r>
              <a:rPr lang="en-US" sz="1200" u="none"/>
              <a:t>Hercules’ brutal murder of his own children is the most horrible example of the way he would act when he was carried away.</a:t>
            </a:r>
          </a:p>
        </p:txBody>
      </p:sp>
      <p:sp>
        <p:nvSpPr>
          <p:cNvPr id="11275" name="Text Box 11"/>
          <p:cNvSpPr txBox="1">
            <a:spLocks noChangeArrowheads="1"/>
          </p:cNvSpPr>
          <p:nvPr/>
        </p:nvSpPr>
        <p:spPr bwMode="auto">
          <a:xfrm>
            <a:off x="2514600" y="5638800"/>
            <a:ext cx="3733800" cy="701675"/>
          </a:xfrm>
          <a:prstGeom prst="rect">
            <a:avLst/>
          </a:prstGeom>
          <a:noFill/>
          <a:ln w="9525">
            <a:noFill/>
            <a:miter lim="800000"/>
            <a:headEnd/>
            <a:tailEnd/>
          </a:ln>
        </p:spPr>
        <p:txBody>
          <a:bodyPr>
            <a:spAutoFit/>
          </a:bodyPr>
          <a:lstStyle/>
          <a:p>
            <a:pPr algn="l">
              <a:spcBef>
                <a:spcPct val="50000"/>
              </a:spcBef>
            </a:pPr>
            <a:r>
              <a:rPr lang="en-US" sz="1000" u="none"/>
              <a:t>Although the Greeks tried to blame Hera, Hercules’ stepmother, for driving Hercules “mad,” this act of careless murder is perfectly consistent with the behavior of Hercules throughout his life.</a:t>
            </a:r>
          </a:p>
        </p:txBody>
      </p:sp>
      <p:sp>
        <p:nvSpPr>
          <p:cNvPr id="11276" name="Text Box 12"/>
          <p:cNvSpPr txBox="1">
            <a:spLocks noChangeArrowheads="1"/>
          </p:cNvSpPr>
          <p:nvPr/>
        </p:nvSpPr>
        <p:spPr bwMode="auto">
          <a:xfrm>
            <a:off x="2514600" y="6781800"/>
            <a:ext cx="3733800" cy="549275"/>
          </a:xfrm>
          <a:prstGeom prst="rect">
            <a:avLst/>
          </a:prstGeom>
          <a:noFill/>
          <a:ln w="9525">
            <a:noFill/>
            <a:miter lim="800000"/>
            <a:headEnd/>
            <a:tailEnd/>
          </a:ln>
        </p:spPr>
        <p:txBody>
          <a:bodyPr>
            <a:spAutoFit/>
          </a:bodyPr>
          <a:lstStyle/>
          <a:p>
            <a:pPr algn="l">
              <a:spcBef>
                <a:spcPct val="50000"/>
              </a:spcBef>
            </a:pPr>
            <a:r>
              <a:rPr lang="en-US" sz="1000" u="none"/>
              <a:t>This greatest of all Greek heroes experienced many moments of “madness,” and during those moments the heroic ideas of right, wrong, loyalty, and duty seemed to have no meaning for him.</a:t>
            </a:r>
          </a:p>
        </p:txBody>
      </p:sp>
      <p:sp>
        <p:nvSpPr>
          <p:cNvPr id="11277" name="Text Box 13"/>
          <p:cNvSpPr txBox="1">
            <a:spLocks noChangeArrowheads="1"/>
          </p:cNvSpPr>
          <p:nvPr/>
        </p:nvSpPr>
        <p:spPr bwMode="auto">
          <a:xfrm>
            <a:off x="1295400" y="8077200"/>
            <a:ext cx="4953000" cy="457200"/>
          </a:xfrm>
          <a:prstGeom prst="rect">
            <a:avLst/>
          </a:prstGeom>
          <a:noFill/>
          <a:ln w="9525">
            <a:noFill/>
            <a:miter lim="800000"/>
            <a:headEnd/>
            <a:tailEnd/>
          </a:ln>
        </p:spPr>
        <p:txBody>
          <a:bodyPr>
            <a:spAutoFit/>
          </a:bodyPr>
          <a:lstStyle/>
          <a:p>
            <a:pPr algn="l">
              <a:spcBef>
                <a:spcPct val="50000"/>
              </a:spcBef>
            </a:pPr>
            <a:r>
              <a:rPr lang="en-US" sz="1200" u="none"/>
              <a:t>Hercules was certainly the strongest man in the world and slew many monsters, but often his emotions were even stronger than he was.</a:t>
            </a:r>
          </a:p>
        </p:txBody>
      </p:sp>
    </p:spTree>
  </p:cSld>
  <p:clrMapOvr>
    <a:masterClrMapping/>
  </p:clrMapOvr>
  <p:transition>
    <p:checker/>
    <p:sndAc>
      <p:stSnd>
        <p:snd r:embed="rId3" name="LASER.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0" y="0"/>
            <a:ext cx="6858000" cy="366713"/>
          </a:xfrm>
          <a:prstGeom prst="rect">
            <a:avLst/>
          </a:prstGeom>
          <a:noFill/>
          <a:ln w="9525">
            <a:noFill/>
            <a:miter lim="800000"/>
            <a:headEnd/>
            <a:tailEnd/>
          </a:ln>
        </p:spPr>
        <p:txBody>
          <a:bodyPr>
            <a:spAutoFit/>
          </a:bodyPr>
          <a:lstStyle/>
          <a:p>
            <a:pPr algn="l">
              <a:spcBef>
                <a:spcPct val="50000"/>
              </a:spcBef>
            </a:pPr>
            <a:endParaRPr lang="en-US" sz="1800" u="none"/>
          </a:p>
        </p:txBody>
      </p:sp>
      <p:sp>
        <p:nvSpPr>
          <p:cNvPr id="66563" name="Text Box 3"/>
          <p:cNvSpPr txBox="1">
            <a:spLocks noChangeArrowheads="1"/>
          </p:cNvSpPr>
          <p:nvPr/>
        </p:nvSpPr>
        <p:spPr bwMode="auto">
          <a:xfrm>
            <a:off x="381000" y="838200"/>
            <a:ext cx="6096000" cy="6958013"/>
          </a:xfrm>
          <a:prstGeom prst="rect">
            <a:avLst/>
          </a:prstGeom>
          <a:noFill/>
          <a:ln w="9525">
            <a:noFill/>
            <a:miter lim="800000"/>
            <a:headEnd/>
            <a:tailEnd/>
          </a:ln>
        </p:spPr>
        <p:txBody>
          <a:bodyPr>
            <a:spAutoFit/>
          </a:bodyPr>
          <a:lstStyle/>
          <a:p>
            <a:pPr algn="l">
              <a:spcBef>
                <a:spcPct val="50000"/>
              </a:spcBef>
            </a:pPr>
            <a:r>
              <a:rPr lang="en-US" sz="1800" u="none"/>
              <a:t>	Hercules may have been the greatest hero of ancient Greece, but he wasn’t perfect.  He was often carried away by his emotions, and the consequences could be devastating.  Once, when forced to take music lessons from a teacher he didn’t like, Hercules murdered the teacher with very the lute on which he had been practicing.  He didn’t mean to kill the man.  He acted on impulse and was sorry afterward.  Later, while accompanying Jason on his quest for the Golden Fleece, Hercules deserted his comrades before they had even reached their destination.  He was overcome with grief at the death of his young armor-bearer, Hylas, and simply wandered away one day.  Hercules’ emotions took over, and he seemed to forget everything and everybody.  Hercules’ brutal murder of his own children is the most horrible example of the way he would act when he was carried away.  Although the Greeks tried to blame Hera, Hercules’ stepmother, for driving Hercules “mad,” this act of careless murder is perfectly consistent with the behavior of Hercules throughout his life.  This greatest of all Greek heroes experienced many moments of “madness,” and during those moments the heroic ideas of right, wrong, loyalty, and duty seemed to have no meaning for him.  Hercules was certainly the strongest man in the world and slew many monsters, but often his emotions were even stronger than he was.</a:t>
            </a:r>
          </a:p>
        </p:txBody>
      </p:sp>
    </p:spTree>
  </p:cSld>
  <p:clrMapOvr>
    <a:masterClrMapping/>
  </p:clrMapOvr>
  <p:transition>
    <p:zoom/>
    <p:sndAc>
      <p:stSnd>
        <p:snd r:embed="rId2" name="crowd-groan.wav"/>
      </p:st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0" y="2895600"/>
            <a:ext cx="6858000" cy="3255963"/>
          </a:xfrm>
          <a:prstGeom prst="rect">
            <a:avLst/>
          </a:prstGeom>
          <a:noFill/>
          <a:ln w="9525">
            <a:noFill/>
            <a:miter lim="800000"/>
            <a:headEnd/>
            <a:tailEnd/>
          </a:ln>
        </p:spPr>
        <p:txBody>
          <a:bodyPr>
            <a:spAutoFit/>
          </a:bodyPr>
          <a:lstStyle/>
          <a:p>
            <a:pPr algn="l">
              <a:spcBef>
                <a:spcPct val="50000"/>
              </a:spcBef>
            </a:pPr>
            <a:endParaRPr lang="en-US" sz="1800" u="none"/>
          </a:p>
          <a:p>
            <a:pPr algn="l">
              <a:spcBef>
                <a:spcPct val="50000"/>
              </a:spcBef>
            </a:pPr>
            <a:r>
              <a:rPr lang="en-US" sz="1800" u="none"/>
              <a:t>PREWRITE</a:t>
            </a:r>
          </a:p>
          <a:p>
            <a:pPr algn="l">
              <a:spcBef>
                <a:spcPct val="50000"/>
              </a:spcBef>
            </a:pPr>
            <a:r>
              <a:rPr lang="en-US" sz="1800" u="none"/>
              <a:t>	DRAFT</a:t>
            </a:r>
          </a:p>
          <a:p>
            <a:pPr algn="l">
              <a:spcBef>
                <a:spcPct val="50000"/>
              </a:spcBef>
            </a:pPr>
            <a:r>
              <a:rPr lang="en-US" sz="1800" u="none"/>
              <a:t>		CONFERENCE</a:t>
            </a:r>
          </a:p>
          <a:p>
            <a:pPr algn="l">
              <a:spcBef>
                <a:spcPct val="50000"/>
              </a:spcBef>
            </a:pPr>
            <a:r>
              <a:rPr lang="en-US" sz="1800" u="none"/>
              <a:t>			         REVISE</a:t>
            </a:r>
          </a:p>
          <a:p>
            <a:pPr algn="l">
              <a:spcBef>
                <a:spcPct val="50000"/>
              </a:spcBef>
            </a:pPr>
            <a:r>
              <a:rPr lang="en-US" sz="1800" u="none"/>
              <a:t>				         CONFERENCE	</a:t>
            </a:r>
          </a:p>
          <a:p>
            <a:pPr algn="l">
              <a:spcBef>
                <a:spcPct val="50000"/>
              </a:spcBef>
            </a:pPr>
            <a:r>
              <a:rPr lang="en-US" sz="1800" u="none"/>
              <a:t>						FINAL</a:t>
            </a:r>
          </a:p>
          <a:p>
            <a:pPr algn="l">
              <a:spcBef>
                <a:spcPct val="50000"/>
              </a:spcBef>
            </a:pPr>
            <a:endParaRPr lang="en-US" sz="1800" u="none"/>
          </a:p>
        </p:txBody>
      </p:sp>
      <p:sp>
        <p:nvSpPr>
          <p:cNvPr id="67587" name="Text Box 3"/>
          <p:cNvSpPr txBox="1">
            <a:spLocks noChangeArrowheads="1"/>
          </p:cNvSpPr>
          <p:nvPr/>
        </p:nvSpPr>
        <p:spPr bwMode="auto">
          <a:xfrm>
            <a:off x="0" y="641350"/>
            <a:ext cx="6858000" cy="641350"/>
          </a:xfrm>
          <a:prstGeom prst="rect">
            <a:avLst/>
          </a:prstGeom>
          <a:noFill/>
          <a:ln w="9525">
            <a:noFill/>
            <a:miter lim="800000"/>
            <a:headEnd/>
            <a:tailEnd/>
          </a:ln>
        </p:spPr>
        <p:txBody>
          <a:bodyPr>
            <a:spAutoFit/>
          </a:bodyPr>
          <a:lstStyle/>
          <a:p>
            <a:pPr algn="l">
              <a:spcBef>
                <a:spcPct val="50000"/>
              </a:spcBef>
            </a:pPr>
            <a:r>
              <a:rPr lang="en-US" u="none"/>
              <a:t>The rest is simple writing process:</a:t>
            </a:r>
          </a:p>
        </p:txBody>
      </p:sp>
      <p:sp>
        <p:nvSpPr>
          <p:cNvPr id="162824" name="Text Box 8"/>
          <p:cNvSpPr txBox="1">
            <a:spLocks noChangeArrowheads="1"/>
          </p:cNvSpPr>
          <p:nvPr/>
        </p:nvSpPr>
        <p:spPr bwMode="auto">
          <a:xfrm rot="1762442">
            <a:off x="304800" y="5135563"/>
            <a:ext cx="2438400" cy="581025"/>
          </a:xfrm>
          <a:prstGeom prst="rect">
            <a:avLst/>
          </a:prstGeom>
          <a:noFill/>
          <a:ln w="9525">
            <a:noFill/>
            <a:miter lim="800000"/>
            <a:headEnd/>
            <a:tailEnd/>
          </a:ln>
        </p:spPr>
        <p:txBody>
          <a:bodyPr>
            <a:spAutoFit/>
          </a:bodyPr>
          <a:lstStyle/>
          <a:p>
            <a:pPr algn="l">
              <a:spcBef>
                <a:spcPct val="50000"/>
              </a:spcBef>
            </a:pPr>
            <a:r>
              <a:rPr lang="en-US" sz="1600" u="none">
                <a:solidFill>
                  <a:schemeClr val="accent2"/>
                </a:solidFill>
              </a:rPr>
              <a:t>The Graphic Organizer can come in handy here.</a:t>
            </a:r>
          </a:p>
        </p:txBody>
      </p:sp>
      <p:sp>
        <p:nvSpPr>
          <p:cNvPr id="67589" name="Line 9"/>
          <p:cNvSpPr>
            <a:spLocks noChangeShapeType="1"/>
          </p:cNvSpPr>
          <p:nvPr/>
        </p:nvSpPr>
        <p:spPr bwMode="auto">
          <a:xfrm flipV="1">
            <a:off x="3200400" y="5135563"/>
            <a:ext cx="228600" cy="1016000"/>
          </a:xfrm>
          <a:prstGeom prst="line">
            <a:avLst/>
          </a:prstGeom>
          <a:noFill/>
          <a:ln w="38100">
            <a:solidFill>
              <a:schemeClr val="tx1"/>
            </a:solidFill>
            <a:round/>
            <a:headEnd/>
            <a:tailEnd type="triangle" w="med" len="med"/>
          </a:ln>
        </p:spPr>
        <p:txBody>
          <a:bodyPr wrap="none" anchor="ctr"/>
          <a:lstStyle/>
          <a:p>
            <a:endParaRPr lang="en-US"/>
          </a:p>
        </p:txBody>
      </p:sp>
      <p:sp>
        <p:nvSpPr>
          <p:cNvPr id="162826" name="Text Box 10"/>
          <p:cNvSpPr txBox="1">
            <a:spLocks noChangeArrowheads="1"/>
          </p:cNvSpPr>
          <p:nvPr/>
        </p:nvSpPr>
        <p:spPr bwMode="auto">
          <a:xfrm rot="2172700">
            <a:off x="2743200" y="6400800"/>
            <a:ext cx="1219200" cy="825500"/>
          </a:xfrm>
          <a:prstGeom prst="rect">
            <a:avLst/>
          </a:prstGeom>
          <a:noFill/>
          <a:ln w="9525">
            <a:noFill/>
            <a:miter lim="800000"/>
            <a:headEnd/>
            <a:tailEnd/>
          </a:ln>
        </p:spPr>
        <p:txBody>
          <a:bodyPr>
            <a:spAutoFit/>
          </a:bodyPr>
          <a:lstStyle/>
          <a:p>
            <a:pPr algn="l">
              <a:spcBef>
                <a:spcPct val="50000"/>
              </a:spcBef>
            </a:pPr>
            <a:r>
              <a:rPr lang="en-US" sz="1600" u="none">
                <a:solidFill>
                  <a:schemeClr val="accent2"/>
                </a:solidFill>
              </a:rPr>
              <a:t>And sometimes here</a:t>
            </a:r>
            <a:endParaRPr lang="en-US" u="none">
              <a:solidFill>
                <a:schemeClr val="accent2"/>
              </a:solidFill>
            </a:endParaRPr>
          </a:p>
        </p:txBody>
      </p:sp>
      <p:sp>
        <p:nvSpPr>
          <p:cNvPr id="162827" name="Text Box 11"/>
          <p:cNvSpPr txBox="1">
            <a:spLocks noChangeArrowheads="1"/>
          </p:cNvSpPr>
          <p:nvPr/>
        </p:nvSpPr>
        <p:spPr bwMode="auto">
          <a:xfrm>
            <a:off x="2514600" y="2787650"/>
            <a:ext cx="2590800" cy="336550"/>
          </a:xfrm>
          <a:prstGeom prst="rect">
            <a:avLst/>
          </a:prstGeom>
          <a:noFill/>
          <a:ln w="9525">
            <a:noFill/>
            <a:miter lim="800000"/>
            <a:headEnd/>
            <a:tailEnd/>
          </a:ln>
        </p:spPr>
        <p:txBody>
          <a:bodyPr>
            <a:spAutoFit/>
          </a:bodyPr>
          <a:lstStyle/>
          <a:p>
            <a:pPr algn="l">
              <a:spcBef>
                <a:spcPct val="50000"/>
              </a:spcBef>
            </a:pPr>
            <a:r>
              <a:rPr lang="en-US" sz="1600" u="none">
                <a:solidFill>
                  <a:schemeClr val="accent2"/>
                </a:solidFill>
              </a:rPr>
              <a:t>Or even  here</a:t>
            </a:r>
            <a:endParaRPr lang="en-US" u="none"/>
          </a:p>
        </p:txBody>
      </p:sp>
      <p:sp>
        <p:nvSpPr>
          <p:cNvPr id="67592" name="Line 12"/>
          <p:cNvSpPr>
            <a:spLocks noChangeShapeType="1"/>
          </p:cNvSpPr>
          <p:nvPr/>
        </p:nvSpPr>
        <p:spPr bwMode="auto">
          <a:xfrm flipV="1">
            <a:off x="1219200" y="4038600"/>
            <a:ext cx="228600" cy="685800"/>
          </a:xfrm>
          <a:prstGeom prst="line">
            <a:avLst/>
          </a:prstGeom>
          <a:noFill/>
          <a:ln w="38100">
            <a:solidFill>
              <a:schemeClr val="tx1"/>
            </a:solidFill>
            <a:round/>
            <a:headEnd/>
            <a:tailEnd type="triangle" w="med" len="med"/>
          </a:ln>
        </p:spPr>
        <p:txBody>
          <a:bodyPr wrap="none" anchor="ctr"/>
          <a:lstStyle/>
          <a:p>
            <a:endParaRPr lang="en-US"/>
          </a:p>
        </p:txBody>
      </p:sp>
      <p:sp>
        <p:nvSpPr>
          <p:cNvPr id="67593" name="Line 15"/>
          <p:cNvSpPr>
            <a:spLocks noChangeShapeType="1"/>
          </p:cNvSpPr>
          <p:nvPr/>
        </p:nvSpPr>
        <p:spPr bwMode="auto">
          <a:xfrm flipH="1">
            <a:off x="1447800" y="3124200"/>
            <a:ext cx="1066800" cy="304800"/>
          </a:xfrm>
          <a:prstGeom prst="line">
            <a:avLst/>
          </a:prstGeom>
          <a:noFill/>
          <a:ln w="38100">
            <a:solidFill>
              <a:schemeClr val="tx1"/>
            </a:solidFill>
            <a:round/>
            <a:headEnd/>
            <a:tailEnd type="triangle" w="med" len="med"/>
          </a:ln>
        </p:spPr>
        <p:txBody>
          <a:bodyPr wrap="none" anchor="ctr"/>
          <a:lstStyle/>
          <a:p>
            <a:endParaRPr lang="en-US"/>
          </a:p>
        </p:txBody>
      </p:sp>
      <p:sp>
        <p:nvSpPr>
          <p:cNvPr id="67594" name="Text Box 16"/>
          <p:cNvSpPr txBox="1">
            <a:spLocks noChangeArrowheads="1"/>
          </p:cNvSpPr>
          <p:nvPr/>
        </p:nvSpPr>
        <p:spPr bwMode="auto">
          <a:xfrm>
            <a:off x="0" y="1524000"/>
            <a:ext cx="6858000" cy="457200"/>
          </a:xfrm>
          <a:prstGeom prst="rect">
            <a:avLst/>
          </a:prstGeom>
          <a:noFill/>
          <a:ln w="9525">
            <a:noFill/>
            <a:miter lim="800000"/>
            <a:headEnd/>
            <a:tailEnd/>
          </a:ln>
        </p:spPr>
        <p:txBody>
          <a:bodyPr>
            <a:spAutoFit/>
          </a:bodyPr>
          <a:lstStyle/>
          <a:p>
            <a:pPr algn="ctr">
              <a:spcBef>
                <a:spcPct val="50000"/>
              </a:spcBef>
            </a:pPr>
            <a:r>
              <a:rPr lang="en-US" sz="2400" i="1" u="none">
                <a:solidFill>
                  <a:schemeClr val="bg2"/>
                </a:solidFill>
              </a:rPr>
              <a:t>Rubric-a-brac</a:t>
            </a:r>
            <a:endParaRPr lang="en-US" u="none"/>
          </a:p>
        </p:txBody>
      </p:sp>
      <p:sp>
        <p:nvSpPr>
          <p:cNvPr id="67595" name="Text Box 17"/>
          <p:cNvSpPr txBox="1">
            <a:spLocks noChangeArrowheads="1"/>
          </p:cNvSpPr>
          <p:nvPr/>
        </p:nvSpPr>
        <p:spPr bwMode="auto">
          <a:xfrm>
            <a:off x="0" y="1981200"/>
            <a:ext cx="6858000" cy="457200"/>
          </a:xfrm>
          <a:prstGeom prst="rect">
            <a:avLst/>
          </a:prstGeom>
          <a:noFill/>
          <a:ln w="9525">
            <a:noFill/>
            <a:miter lim="800000"/>
            <a:headEnd/>
            <a:tailEnd/>
          </a:ln>
        </p:spPr>
        <p:txBody>
          <a:bodyPr>
            <a:spAutoFit/>
          </a:bodyPr>
          <a:lstStyle/>
          <a:p>
            <a:pPr algn="ctr">
              <a:spcBef>
                <a:spcPct val="50000"/>
              </a:spcBef>
            </a:pPr>
            <a:r>
              <a:rPr lang="en-US" sz="2400" u="none">
                <a:solidFill>
                  <a:schemeClr val="bg2"/>
                </a:solidFill>
              </a:rPr>
              <a:t>Peer conferencing</a:t>
            </a:r>
            <a:endParaRPr lang="en-US" sz="2400" u="none"/>
          </a:p>
        </p:txBody>
      </p:sp>
    </p:spTree>
  </p:cSld>
  <p:clrMapOvr>
    <a:masterClrMapping/>
  </p:clrMapOvr>
  <p:transition>
    <p:sndAc>
      <p:stSnd>
        <p:snd r:embed="rId2" name="DRIVEBY.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2824"/>
                                        </p:tgtEl>
                                        <p:attrNameLst>
                                          <p:attrName>style.visibility</p:attrName>
                                        </p:attrNameLst>
                                      </p:cBhvr>
                                      <p:to>
                                        <p:strVal val="visible"/>
                                      </p:to>
                                    </p:set>
                                    <p:anim calcmode="lin" valueType="num">
                                      <p:cBhvr additive="base">
                                        <p:cTn id="7" dur="500" fill="hold"/>
                                        <p:tgtEl>
                                          <p:spTgt spid="162824"/>
                                        </p:tgtEl>
                                        <p:attrNameLst>
                                          <p:attrName>ppt_x</p:attrName>
                                        </p:attrNameLst>
                                      </p:cBhvr>
                                      <p:tavLst>
                                        <p:tav tm="0">
                                          <p:val>
                                            <p:strVal val="0-#ppt_w/2"/>
                                          </p:val>
                                        </p:tav>
                                        <p:tav tm="100000">
                                          <p:val>
                                            <p:strVal val="#ppt_x"/>
                                          </p:val>
                                        </p:tav>
                                      </p:tavLst>
                                    </p:anim>
                                    <p:anim calcmode="lin" valueType="num">
                                      <p:cBhvr additive="base">
                                        <p:cTn id="8" dur="500" fill="hold"/>
                                        <p:tgtEl>
                                          <p:spTgt spid="16282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2826"/>
                                        </p:tgtEl>
                                        <p:attrNameLst>
                                          <p:attrName>style.visibility</p:attrName>
                                        </p:attrNameLst>
                                      </p:cBhvr>
                                      <p:to>
                                        <p:strVal val="visible"/>
                                      </p:to>
                                    </p:set>
                                    <p:anim calcmode="lin" valueType="num">
                                      <p:cBhvr additive="base">
                                        <p:cTn id="13" dur="500" fill="hold"/>
                                        <p:tgtEl>
                                          <p:spTgt spid="162826"/>
                                        </p:tgtEl>
                                        <p:attrNameLst>
                                          <p:attrName>ppt_x</p:attrName>
                                        </p:attrNameLst>
                                      </p:cBhvr>
                                      <p:tavLst>
                                        <p:tav tm="0">
                                          <p:val>
                                            <p:strVal val="1+#ppt_w/2"/>
                                          </p:val>
                                        </p:tav>
                                        <p:tav tm="100000">
                                          <p:val>
                                            <p:strVal val="#ppt_x"/>
                                          </p:val>
                                        </p:tav>
                                      </p:tavLst>
                                    </p:anim>
                                    <p:anim calcmode="lin" valueType="num">
                                      <p:cBhvr additive="base">
                                        <p:cTn id="14" dur="500" fill="hold"/>
                                        <p:tgtEl>
                                          <p:spTgt spid="16282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15" presetClass="entr" presetSubtype="0" fill="hold" grpId="0" nodeType="clickEffect">
                                  <p:stCondLst>
                                    <p:cond delay="0"/>
                                  </p:stCondLst>
                                  <p:childTnLst>
                                    <p:set>
                                      <p:cBhvr>
                                        <p:cTn id="18" dur="1" fill="hold">
                                          <p:stCondLst>
                                            <p:cond delay="0"/>
                                          </p:stCondLst>
                                        </p:cTn>
                                        <p:tgtEl>
                                          <p:spTgt spid="162827"/>
                                        </p:tgtEl>
                                        <p:attrNameLst>
                                          <p:attrName>style.visibility</p:attrName>
                                        </p:attrNameLst>
                                      </p:cBhvr>
                                      <p:to>
                                        <p:strVal val="visible"/>
                                      </p:to>
                                    </p:set>
                                    <p:anim calcmode="lin" valueType="num">
                                      <p:cBhvr>
                                        <p:cTn id="19" dur="1000" fill="hold"/>
                                        <p:tgtEl>
                                          <p:spTgt spid="162827"/>
                                        </p:tgtEl>
                                        <p:attrNameLst>
                                          <p:attrName>ppt_w</p:attrName>
                                        </p:attrNameLst>
                                      </p:cBhvr>
                                      <p:tavLst>
                                        <p:tav tm="0">
                                          <p:val>
                                            <p:fltVal val="0"/>
                                          </p:val>
                                        </p:tav>
                                        <p:tav tm="100000">
                                          <p:val>
                                            <p:strVal val="#ppt_w"/>
                                          </p:val>
                                        </p:tav>
                                      </p:tavLst>
                                    </p:anim>
                                    <p:anim calcmode="lin" valueType="num">
                                      <p:cBhvr>
                                        <p:cTn id="20" dur="1000" fill="hold"/>
                                        <p:tgtEl>
                                          <p:spTgt spid="162827"/>
                                        </p:tgtEl>
                                        <p:attrNameLst>
                                          <p:attrName>ppt_h</p:attrName>
                                        </p:attrNameLst>
                                      </p:cBhvr>
                                      <p:tavLst>
                                        <p:tav tm="0">
                                          <p:val>
                                            <p:fltVal val="0"/>
                                          </p:val>
                                        </p:tav>
                                        <p:tav tm="100000">
                                          <p:val>
                                            <p:strVal val="#ppt_h"/>
                                          </p:val>
                                        </p:tav>
                                      </p:tavLst>
                                    </p:anim>
                                    <p:anim calcmode="lin" valueType="num">
                                      <p:cBhvr>
                                        <p:cTn id="21" dur="1000" fill="hold"/>
                                        <p:tgtEl>
                                          <p:spTgt spid="162827"/>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62827"/>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7"/>
                                            </p:cond>
                                          </p:stCondLst>
                                          <p:endCondLst>
                                            <p:cond evt="onStopAudio" delay="0">
                                              <p:tgtEl>
                                                <p:sldTgt/>
                                              </p:tgtEl>
                                            </p:cond>
                                          </p:endCondLst>
                                        </p:cTn>
                                        <p:tgtEl>
                                          <p:sndTgt r:embed="rId2"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24" grpId="0" autoUpdateAnimBg="0"/>
      <p:bldP spid="162826" grpId="0" autoUpdateAnimBg="0"/>
      <p:bldP spid="162827"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5"/>
          <p:cNvGraphicFramePr>
            <a:graphicFrameLocks noChangeAspect="1"/>
          </p:cNvGraphicFramePr>
          <p:nvPr/>
        </p:nvGraphicFramePr>
        <p:xfrm>
          <a:off x="274638" y="144463"/>
          <a:ext cx="6310312" cy="8855075"/>
        </p:xfrm>
        <a:graphic>
          <a:graphicData uri="http://schemas.openxmlformats.org/presentationml/2006/ole">
            <p:oleObj spid="_x0000_s12290" name="Document" r:id="rId4" imgW="6309360" imgH="8853480" progId="Word.Document.8">
              <p:embed/>
            </p:oleObj>
          </a:graphicData>
        </a:graphic>
      </p:graphicFrame>
    </p:spTree>
  </p:cSld>
  <p:clrMapOvr>
    <a:masterClrMapping/>
  </p:clrMapOvr>
  <p:transition>
    <p:randomBar/>
    <p:sndAc>
      <p:stSnd>
        <p:snd r:embed="rId3" name="WHOOSH.WAV"/>
      </p:st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2"/>
          <p:cNvGraphicFramePr>
            <a:graphicFrameLocks noChangeAspect="1"/>
          </p:cNvGraphicFramePr>
          <p:nvPr/>
        </p:nvGraphicFramePr>
        <p:xfrm>
          <a:off x="274638" y="158750"/>
          <a:ext cx="6310312" cy="8826500"/>
        </p:xfrm>
        <a:graphic>
          <a:graphicData uri="http://schemas.openxmlformats.org/presentationml/2006/ole">
            <p:oleObj spid="_x0000_s13314" name="Document" r:id="rId4" imgW="6309360" imgH="8824320" progId="Word.Document.8">
              <p:embed/>
            </p:oleObj>
          </a:graphicData>
        </a:graphic>
      </p:graphicFrame>
    </p:spTree>
  </p:cSld>
  <p:clrMapOvr>
    <a:masterClrMapping/>
  </p:clrMapOvr>
  <p:transition>
    <p:randomBar/>
    <p:sndAc>
      <p:stSnd>
        <p:snd r:embed="rId3" name="WHOOSH.WAV"/>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609600" y="1371600"/>
            <a:ext cx="5943600" cy="2682875"/>
          </a:xfrm>
          <a:prstGeom prst="rect">
            <a:avLst/>
          </a:prstGeom>
          <a:noFill/>
          <a:ln w="9525">
            <a:noFill/>
            <a:miter lim="800000"/>
            <a:headEnd/>
            <a:tailEnd/>
          </a:ln>
        </p:spPr>
        <p:txBody>
          <a:bodyPr>
            <a:spAutoFit/>
          </a:bodyPr>
          <a:lstStyle/>
          <a:p>
            <a:pPr algn="l">
              <a:spcBef>
                <a:spcPct val="50000"/>
              </a:spcBef>
            </a:pPr>
            <a:r>
              <a:rPr lang="en-US" sz="2000" u="none"/>
              <a:t>As I said, we usually start with a question:</a:t>
            </a:r>
          </a:p>
          <a:p>
            <a:pPr algn="l">
              <a:spcBef>
                <a:spcPct val="50000"/>
              </a:spcBef>
            </a:pPr>
            <a:r>
              <a:rPr lang="en-US" sz="2000" u="none"/>
              <a:t>	If you could have any job, what would it be?</a:t>
            </a:r>
          </a:p>
          <a:p>
            <a:pPr algn="l">
              <a:spcBef>
                <a:spcPct val="50000"/>
              </a:spcBef>
            </a:pPr>
            <a:r>
              <a:rPr lang="en-US" sz="2000" u="none"/>
              <a:t>	What was Hercules like?</a:t>
            </a:r>
          </a:p>
          <a:p>
            <a:pPr algn="l">
              <a:spcBef>
                <a:spcPct val="50000"/>
              </a:spcBef>
            </a:pPr>
            <a:r>
              <a:rPr lang="en-US" sz="2000" u="none"/>
              <a:t>	Is this a decent room for what we’re doing?</a:t>
            </a:r>
          </a:p>
          <a:p>
            <a:pPr algn="l">
              <a:spcBef>
                <a:spcPct val="50000"/>
              </a:spcBef>
            </a:pPr>
            <a:endParaRPr lang="en-US" sz="2000" u="none"/>
          </a:p>
          <a:p>
            <a:pPr algn="l">
              <a:spcBef>
                <a:spcPct val="50000"/>
              </a:spcBef>
            </a:pPr>
            <a:r>
              <a:rPr lang="en-US" sz="2000" u="none"/>
              <a:t>Our answer to the question is our THESIS.</a:t>
            </a:r>
          </a:p>
        </p:txBody>
      </p:sp>
      <p:sp>
        <p:nvSpPr>
          <p:cNvPr id="68611" name="Text Box 3"/>
          <p:cNvSpPr txBox="1">
            <a:spLocks noChangeArrowheads="1"/>
          </p:cNvSpPr>
          <p:nvPr/>
        </p:nvSpPr>
        <p:spPr bwMode="auto">
          <a:xfrm>
            <a:off x="0" y="5562600"/>
            <a:ext cx="6858000" cy="457200"/>
          </a:xfrm>
          <a:prstGeom prst="rect">
            <a:avLst/>
          </a:prstGeom>
          <a:noFill/>
          <a:ln w="9525">
            <a:noFill/>
            <a:miter lim="800000"/>
            <a:headEnd/>
            <a:tailEnd/>
          </a:ln>
        </p:spPr>
        <p:txBody>
          <a:bodyPr>
            <a:spAutoFit/>
          </a:bodyPr>
          <a:lstStyle/>
          <a:p>
            <a:pPr algn="ctr">
              <a:spcBef>
                <a:spcPct val="50000"/>
              </a:spcBef>
            </a:pPr>
            <a:r>
              <a:rPr lang="en-US" sz="2400" u="none"/>
              <a:t>So, is NOW Academy a good school?</a:t>
            </a:r>
            <a:endParaRPr lang="en-US" sz="1800" u="none"/>
          </a:p>
        </p:txBody>
      </p:sp>
    </p:spTree>
  </p:cSld>
  <p:clrMapOvr>
    <a:masterClrMapping/>
  </p:clrMapOvr>
  <p:transition>
    <p:randomBar dir="vert"/>
    <p:sndAc>
      <p:stSnd>
        <p:snd r:embed="rId2" name="WHOOSH.WAV"/>
      </p:st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Line 2"/>
          <p:cNvSpPr>
            <a:spLocks noChangeShapeType="1"/>
          </p:cNvSpPr>
          <p:nvPr/>
        </p:nvSpPr>
        <p:spPr bwMode="auto">
          <a:xfrm>
            <a:off x="609600" y="3262313"/>
            <a:ext cx="5715000" cy="0"/>
          </a:xfrm>
          <a:prstGeom prst="line">
            <a:avLst/>
          </a:prstGeom>
          <a:noFill/>
          <a:ln w="76200">
            <a:solidFill>
              <a:schemeClr val="tx1"/>
            </a:solidFill>
            <a:round/>
            <a:headEnd/>
            <a:tailEnd/>
          </a:ln>
        </p:spPr>
        <p:txBody>
          <a:bodyPr wrap="none" anchor="ctr"/>
          <a:lstStyle/>
          <a:p>
            <a:endParaRPr lang="en-US"/>
          </a:p>
        </p:txBody>
      </p:sp>
      <p:sp>
        <p:nvSpPr>
          <p:cNvPr id="69635" name="Line 3"/>
          <p:cNvSpPr>
            <a:spLocks noChangeShapeType="1"/>
          </p:cNvSpPr>
          <p:nvPr/>
        </p:nvSpPr>
        <p:spPr bwMode="auto">
          <a:xfrm>
            <a:off x="3581400" y="2590800"/>
            <a:ext cx="0" cy="5105400"/>
          </a:xfrm>
          <a:prstGeom prst="line">
            <a:avLst/>
          </a:prstGeom>
          <a:noFill/>
          <a:ln w="76200">
            <a:solidFill>
              <a:schemeClr val="tx1"/>
            </a:solidFill>
            <a:round/>
            <a:headEnd/>
            <a:tailEnd/>
          </a:ln>
        </p:spPr>
        <p:txBody>
          <a:bodyPr wrap="none" anchor="ctr"/>
          <a:lstStyle/>
          <a:p>
            <a:endParaRPr lang="en-US"/>
          </a:p>
        </p:txBody>
      </p:sp>
      <p:sp>
        <p:nvSpPr>
          <p:cNvPr id="69636" name="Text Box 4"/>
          <p:cNvSpPr txBox="1">
            <a:spLocks noChangeArrowheads="1"/>
          </p:cNvSpPr>
          <p:nvPr/>
        </p:nvSpPr>
        <p:spPr bwMode="auto">
          <a:xfrm>
            <a:off x="304800" y="1905000"/>
            <a:ext cx="6248400" cy="457200"/>
          </a:xfrm>
          <a:prstGeom prst="rect">
            <a:avLst/>
          </a:prstGeom>
          <a:noFill/>
          <a:ln w="9525">
            <a:noFill/>
            <a:miter lim="800000"/>
            <a:headEnd/>
            <a:tailEnd/>
          </a:ln>
        </p:spPr>
        <p:txBody>
          <a:bodyPr>
            <a:spAutoFit/>
          </a:bodyPr>
          <a:lstStyle/>
          <a:p>
            <a:pPr algn="ctr">
              <a:spcBef>
                <a:spcPct val="50000"/>
              </a:spcBef>
            </a:pPr>
            <a:r>
              <a:rPr lang="en-US" sz="2400" u="none"/>
              <a:t>Facts about this school</a:t>
            </a:r>
            <a:endParaRPr lang="en-US" sz="1800" u="none"/>
          </a:p>
        </p:txBody>
      </p:sp>
      <p:sp>
        <p:nvSpPr>
          <p:cNvPr id="69637" name="Text Box 5"/>
          <p:cNvSpPr txBox="1">
            <a:spLocks noChangeArrowheads="1"/>
          </p:cNvSpPr>
          <p:nvPr/>
        </p:nvSpPr>
        <p:spPr bwMode="auto">
          <a:xfrm>
            <a:off x="609600" y="2895600"/>
            <a:ext cx="5715000" cy="366713"/>
          </a:xfrm>
          <a:prstGeom prst="rect">
            <a:avLst/>
          </a:prstGeom>
          <a:noFill/>
          <a:ln w="9525">
            <a:noFill/>
            <a:miter lim="800000"/>
            <a:headEnd/>
            <a:tailEnd/>
          </a:ln>
        </p:spPr>
        <p:txBody>
          <a:bodyPr>
            <a:spAutoFit/>
          </a:bodyPr>
          <a:lstStyle/>
          <a:p>
            <a:pPr algn="l">
              <a:spcBef>
                <a:spcPct val="50000"/>
              </a:spcBef>
            </a:pPr>
            <a:r>
              <a:rPr lang="en-US" sz="1800" u="none"/>
              <a:t>           Good Stuff			Bad Stuff</a:t>
            </a:r>
          </a:p>
        </p:txBody>
      </p:sp>
      <p:sp>
        <p:nvSpPr>
          <p:cNvPr id="69638" name="Text Box 6"/>
          <p:cNvSpPr txBox="1">
            <a:spLocks noChangeArrowheads="1"/>
          </p:cNvSpPr>
          <p:nvPr/>
        </p:nvSpPr>
        <p:spPr bwMode="auto">
          <a:xfrm>
            <a:off x="0" y="685800"/>
            <a:ext cx="6858000" cy="641350"/>
          </a:xfrm>
          <a:prstGeom prst="rect">
            <a:avLst/>
          </a:prstGeom>
          <a:noFill/>
          <a:ln w="9525">
            <a:noFill/>
            <a:miter lim="800000"/>
            <a:headEnd/>
            <a:tailEnd/>
          </a:ln>
        </p:spPr>
        <p:txBody>
          <a:bodyPr>
            <a:spAutoFit/>
          </a:bodyPr>
          <a:lstStyle/>
          <a:p>
            <a:pPr algn="ctr">
              <a:spcBef>
                <a:spcPct val="50000"/>
              </a:spcBef>
            </a:pPr>
            <a:r>
              <a:rPr lang="en-US" u="none"/>
              <a:t>Is NOW Academy a good school?</a:t>
            </a:r>
          </a:p>
        </p:txBody>
      </p:sp>
    </p:spTree>
  </p:cSld>
  <p:clrMapOvr>
    <a:masterClrMapping/>
  </p:clrMapOvr>
  <p:transition>
    <p:randomBar dir="vert"/>
    <p:sndAc>
      <p:stSnd>
        <p:snd r:embed="rId2" name="WHOOSH.WAV"/>
      </p:st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p:cNvGraphicFramePr>
            <a:graphicFrameLocks noChangeAspect="1"/>
          </p:cNvGraphicFramePr>
          <p:nvPr/>
        </p:nvGraphicFramePr>
        <p:xfrm>
          <a:off x="228600" y="381000"/>
          <a:ext cx="6267450" cy="8305800"/>
        </p:xfrm>
        <a:graphic>
          <a:graphicData uri="http://schemas.openxmlformats.org/presentationml/2006/ole">
            <p:oleObj spid="_x0000_s14338" name="Document" r:id="rId3" imgW="7132320" imgH="8317080" progId="Word.Document.8">
              <p:embed/>
            </p:oleObj>
          </a:graphicData>
        </a:graphic>
      </p:graphicFrame>
      <p:sp>
        <p:nvSpPr>
          <p:cNvPr id="14339" name="Text Box 3"/>
          <p:cNvSpPr txBox="1">
            <a:spLocks noChangeArrowheads="1"/>
          </p:cNvSpPr>
          <p:nvPr/>
        </p:nvSpPr>
        <p:spPr bwMode="auto">
          <a:xfrm>
            <a:off x="1371600" y="381000"/>
            <a:ext cx="3657600" cy="457200"/>
          </a:xfrm>
          <a:prstGeom prst="rect">
            <a:avLst/>
          </a:prstGeom>
          <a:noFill/>
          <a:ln w="9525">
            <a:noFill/>
            <a:miter lim="800000"/>
            <a:headEnd/>
            <a:tailEnd/>
          </a:ln>
        </p:spPr>
        <p:txBody>
          <a:bodyPr>
            <a:spAutoFit/>
          </a:bodyPr>
          <a:lstStyle/>
          <a:p>
            <a:pPr algn="l">
              <a:spcBef>
                <a:spcPct val="50000"/>
              </a:spcBef>
            </a:pPr>
            <a:r>
              <a:rPr lang="en-US" sz="2400" u="none"/>
              <a:t>YOUR ANSWER HERE</a:t>
            </a:r>
          </a:p>
        </p:txBody>
      </p:sp>
      <p:sp>
        <p:nvSpPr>
          <p:cNvPr id="153604" name="Text Box 4"/>
          <p:cNvSpPr txBox="1">
            <a:spLocks noChangeArrowheads="1"/>
          </p:cNvSpPr>
          <p:nvPr/>
        </p:nvSpPr>
        <p:spPr bwMode="auto">
          <a:xfrm>
            <a:off x="457200" y="1524000"/>
            <a:ext cx="1752600" cy="1552575"/>
          </a:xfrm>
          <a:prstGeom prst="rect">
            <a:avLst/>
          </a:prstGeom>
          <a:noFill/>
          <a:ln w="9525">
            <a:noFill/>
            <a:miter lim="800000"/>
            <a:headEnd/>
            <a:tailEnd/>
          </a:ln>
        </p:spPr>
        <p:txBody>
          <a:bodyPr>
            <a:spAutoFit/>
          </a:bodyPr>
          <a:lstStyle/>
          <a:p>
            <a:pPr algn="l">
              <a:spcBef>
                <a:spcPct val="50000"/>
              </a:spcBef>
            </a:pPr>
            <a:r>
              <a:rPr lang="en-US" sz="2400" u="none"/>
              <a:t>CHOOSE ONE OF YOUR FACTS</a:t>
            </a:r>
          </a:p>
        </p:txBody>
      </p:sp>
      <p:sp>
        <p:nvSpPr>
          <p:cNvPr id="153605" name="Text Box 5"/>
          <p:cNvSpPr txBox="1">
            <a:spLocks noChangeArrowheads="1"/>
          </p:cNvSpPr>
          <p:nvPr/>
        </p:nvSpPr>
        <p:spPr bwMode="auto">
          <a:xfrm>
            <a:off x="2590800" y="1524000"/>
            <a:ext cx="4267200" cy="304800"/>
          </a:xfrm>
          <a:prstGeom prst="rect">
            <a:avLst/>
          </a:prstGeom>
          <a:noFill/>
          <a:ln w="9525">
            <a:noFill/>
            <a:miter lim="800000"/>
            <a:headEnd/>
            <a:tailEnd/>
          </a:ln>
        </p:spPr>
        <p:txBody>
          <a:bodyPr>
            <a:spAutoFit/>
          </a:bodyPr>
          <a:lstStyle/>
          <a:p>
            <a:pPr algn="l">
              <a:spcBef>
                <a:spcPct val="50000"/>
              </a:spcBef>
            </a:pPr>
            <a:r>
              <a:rPr lang="en-US" sz="1400" u="none"/>
              <a:t>Explain HOW this fact supports your position.</a:t>
            </a:r>
            <a:endParaRPr lang="en-US" sz="1800" u="none"/>
          </a:p>
        </p:txBody>
      </p:sp>
      <p:sp>
        <p:nvSpPr>
          <p:cNvPr id="153606" name="Text Box 6"/>
          <p:cNvSpPr txBox="1">
            <a:spLocks noChangeArrowheads="1"/>
          </p:cNvSpPr>
          <p:nvPr/>
        </p:nvSpPr>
        <p:spPr bwMode="auto">
          <a:xfrm>
            <a:off x="2590800" y="2590800"/>
            <a:ext cx="3657600" cy="366713"/>
          </a:xfrm>
          <a:prstGeom prst="rect">
            <a:avLst/>
          </a:prstGeom>
          <a:noFill/>
          <a:ln w="9525">
            <a:noFill/>
            <a:miter lim="800000"/>
            <a:headEnd/>
            <a:tailEnd/>
          </a:ln>
        </p:spPr>
        <p:txBody>
          <a:bodyPr>
            <a:spAutoFit/>
          </a:bodyPr>
          <a:lstStyle/>
          <a:p>
            <a:pPr algn="l">
              <a:spcBef>
                <a:spcPct val="50000"/>
              </a:spcBef>
            </a:pPr>
            <a:r>
              <a:rPr lang="en-US" sz="1800" u="none"/>
              <a:t>Extend/deepen your explanation.</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3604">
                                            <p:txEl>
                                              <p:pRg st="0" end="0"/>
                                            </p:txEl>
                                          </p:spTgt>
                                        </p:tgtEl>
                                        <p:attrNameLst>
                                          <p:attrName>style.visibility</p:attrName>
                                        </p:attrNameLst>
                                      </p:cBhvr>
                                      <p:to>
                                        <p:strVal val="visible"/>
                                      </p:to>
                                    </p:set>
                                    <p:anim calcmode="lin" valueType="num">
                                      <p:cBhvr additive="base">
                                        <p:cTn id="7" dur="500" fill="hold"/>
                                        <p:tgtEl>
                                          <p:spTgt spid="15360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360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3605">
                                            <p:txEl>
                                              <p:pRg st="0" end="0"/>
                                            </p:txEl>
                                          </p:spTgt>
                                        </p:tgtEl>
                                        <p:attrNameLst>
                                          <p:attrName>style.visibility</p:attrName>
                                        </p:attrNameLst>
                                      </p:cBhvr>
                                      <p:to>
                                        <p:strVal val="visible"/>
                                      </p:to>
                                    </p:set>
                                    <p:anim calcmode="lin" valueType="num">
                                      <p:cBhvr additive="base">
                                        <p:cTn id="13" dur="500" fill="hold"/>
                                        <p:tgtEl>
                                          <p:spTgt spid="15360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360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3606">
                                            <p:txEl>
                                              <p:pRg st="0" end="0"/>
                                            </p:txEl>
                                          </p:spTgt>
                                        </p:tgtEl>
                                        <p:attrNameLst>
                                          <p:attrName>style.visibility</p:attrName>
                                        </p:attrNameLst>
                                      </p:cBhvr>
                                      <p:to>
                                        <p:strVal val="visible"/>
                                      </p:to>
                                    </p:set>
                                    <p:anim calcmode="lin" valueType="num">
                                      <p:cBhvr additive="base">
                                        <p:cTn id="19" dur="500" fill="hold"/>
                                        <p:tgtEl>
                                          <p:spTgt spid="153606">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360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4" grpId="0" build="p" autoUpdateAnimBg="0"/>
      <p:bldP spid="153605" grpId="0" build="p" autoUpdateAnimBg="0"/>
      <p:bldP spid="153606"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2"/>
          <p:cNvSpPr txBox="1">
            <a:spLocks noChangeArrowheads="1"/>
          </p:cNvSpPr>
          <p:nvPr/>
        </p:nvSpPr>
        <p:spPr bwMode="auto">
          <a:xfrm>
            <a:off x="0" y="1676400"/>
            <a:ext cx="6858000" cy="4117975"/>
          </a:xfrm>
          <a:prstGeom prst="rect">
            <a:avLst/>
          </a:prstGeom>
          <a:noFill/>
          <a:ln w="9525">
            <a:noFill/>
            <a:miter lim="800000"/>
            <a:headEnd/>
            <a:tailEnd/>
          </a:ln>
        </p:spPr>
        <p:txBody>
          <a:bodyPr>
            <a:spAutoFit/>
          </a:bodyPr>
          <a:lstStyle/>
          <a:p>
            <a:pPr algn="ctr">
              <a:spcBef>
                <a:spcPct val="50000"/>
              </a:spcBef>
            </a:pPr>
            <a:r>
              <a:rPr lang="en-US" sz="6600" u="none"/>
              <a:t>RESPONSES </a:t>
            </a:r>
          </a:p>
          <a:p>
            <a:pPr algn="ctr">
              <a:spcBef>
                <a:spcPct val="50000"/>
              </a:spcBef>
            </a:pPr>
            <a:r>
              <a:rPr lang="en-US" sz="6600" u="none"/>
              <a:t>TO </a:t>
            </a:r>
          </a:p>
          <a:p>
            <a:pPr algn="ctr">
              <a:spcBef>
                <a:spcPct val="50000"/>
              </a:spcBef>
            </a:pPr>
            <a:r>
              <a:rPr lang="en-US" sz="6600" u="none"/>
              <a:t>LITERATURE</a:t>
            </a:r>
          </a:p>
        </p:txBody>
      </p:sp>
      <p:graphicFrame>
        <p:nvGraphicFramePr>
          <p:cNvPr id="15362" name="Object 3"/>
          <p:cNvGraphicFramePr>
            <a:graphicFrameLocks noChangeAspect="1"/>
          </p:cNvGraphicFramePr>
          <p:nvPr/>
        </p:nvGraphicFramePr>
        <p:xfrm>
          <a:off x="2781300" y="5794375"/>
          <a:ext cx="1295400" cy="2863850"/>
        </p:xfrm>
        <a:graphic>
          <a:graphicData uri="http://schemas.openxmlformats.org/presentationml/2006/ole">
            <p:oleObj spid="_x0000_s15362" name="Clip" r:id="rId5" imgW="1295640" imgH="3934080" progId="MS_ClipArt_Gallery.2">
              <p:embed/>
            </p:oleObj>
          </a:graphicData>
        </a:graphic>
      </p:graphicFrame>
      <p:graphicFrame>
        <p:nvGraphicFramePr>
          <p:cNvPr id="15363" name="Object 4"/>
          <p:cNvGraphicFramePr>
            <a:graphicFrameLocks noChangeAspect="1"/>
          </p:cNvGraphicFramePr>
          <p:nvPr/>
        </p:nvGraphicFramePr>
        <p:xfrm>
          <a:off x="5029200" y="3352800"/>
          <a:ext cx="1057275" cy="709613"/>
        </p:xfrm>
        <a:graphic>
          <a:graphicData uri="http://schemas.openxmlformats.org/presentationml/2006/ole">
            <p:oleObj spid="_x0000_s15363" name="Clip" r:id="rId6" imgW="2724120" imgH="1828800" progId="MS_ClipArt_Gallery.2">
              <p:embed/>
            </p:oleObj>
          </a:graphicData>
        </a:graphic>
      </p:graphicFrame>
      <p:graphicFrame>
        <p:nvGraphicFramePr>
          <p:cNvPr id="15364" name="Object 5"/>
          <p:cNvGraphicFramePr>
            <a:graphicFrameLocks noChangeAspect="1"/>
          </p:cNvGraphicFramePr>
          <p:nvPr/>
        </p:nvGraphicFramePr>
        <p:xfrm>
          <a:off x="838200" y="3198813"/>
          <a:ext cx="1189038" cy="863600"/>
        </p:xfrm>
        <a:graphic>
          <a:graphicData uri="http://schemas.openxmlformats.org/presentationml/2006/ole">
            <p:oleObj spid="_x0000_s15364" name="Clip" r:id="rId7" imgW="4663440" imgH="3390840" progId="MS_ClipArt_Gallery.2">
              <p:embed/>
            </p:oleObj>
          </a:graphicData>
        </a:graphic>
      </p:graphicFrame>
      <p:sp>
        <p:nvSpPr>
          <p:cNvPr id="154630" name="Text Box 6"/>
          <p:cNvSpPr txBox="1">
            <a:spLocks noChangeArrowheads="1"/>
          </p:cNvSpPr>
          <p:nvPr/>
        </p:nvSpPr>
        <p:spPr bwMode="auto">
          <a:xfrm>
            <a:off x="4800600" y="7712075"/>
            <a:ext cx="1676400" cy="396875"/>
          </a:xfrm>
          <a:prstGeom prst="rect">
            <a:avLst/>
          </a:prstGeom>
          <a:noFill/>
          <a:ln w="9525">
            <a:noFill/>
            <a:miter lim="800000"/>
            <a:headEnd/>
            <a:tailEnd/>
          </a:ln>
        </p:spPr>
        <p:txBody>
          <a:bodyPr>
            <a:spAutoFit/>
          </a:bodyPr>
          <a:lstStyle/>
          <a:p>
            <a:pPr>
              <a:spcBef>
                <a:spcPct val="50000"/>
              </a:spcBef>
            </a:pPr>
            <a:r>
              <a:rPr lang="en-US" sz="2000" u="none"/>
              <a:t>Yes, it works.</a:t>
            </a:r>
          </a:p>
        </p:txBody>
      </p:sp>
    </p:spTree>
  </p:cSld>
  <p:clrMapOvr>
    <a:masterClrMapping/>
  </p:clrMapOvr>
  <p:transition>
    <p:zoom/>
    <p:sndAc>
      <p:stSnd>
        <p:snd r:embed="rId3" name="LASE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4630"/>
                                        </p:tgtEl>
                                        <p:attrNameLst>
                                          <p:attrName>style.visibility</p:attrName>
                                        </p:attrNameLst>
                                      </p:cBhvr>
                                      <p:to>
                                        <p:strVal val="visible"/>
                                      </p:to>
                                    </p:set>
                                    <p:anim calcmode="lin" valueType="num">
                                      <p:cBhvr additive="base">
                                        <p:cTn id="7" dur="500" fill="hold"/>
                                        <p:tgtEl>
                                          <p:spTgt spid="154630"/>
                                        </p:tgtEl>
                                        <p:attrNameLst>
                                          <p:attrName>ppt_x</p:attrName>
                                        </p:attrNameLst>
                                      </p:cBhvr>
                                      <p:tavLst>
                                        <p:tav tm="0">
                                          <p:val>
                                            <p:strVal val="#ppt_x"/>
                                          </p:val>
                                        </p:tav>
                                        <p:tav tm="100000">
                                          <p:val>
                                            <p:strVal val="#ppt_x"/>
                                          </p:val>
                                        </p:tav>
                                      </p:tavLst>
                                    </p:anim>
                                    <p:anim calcmode="lin" valueType="num">
                                      <p:cBhvr additive="base">
                                        <p:cTn id="8" dur="500" fill="hold"/>
                                        <p:tgtEl>
                                          <p:spTgt spid="15463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3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381000" y="1143000"/>
            <a:ext cx="6096000" cy="6099175"/>
          </a:xfrm>
          <a:prstGeom prst="rect">
            <a:avLst/>
          </a:prstGeom>
          <a:noFill/>
          <a:ln w="9525">
            <a:noFill/>
            <a:miter lim="800000"/>
            <a:headEnd/>
            <a:tailEnd/>
          </a:ln>
        </p:spPr>
        <p:txBody>
          <a:bodyPr>
            <a:spAutoFit/>
          </a:bodyPr>
          <a:lstStyle/>
          <a:p>
            <a:pPr lvl="1" algn="l">
              <a:spcBef>
                <a:spcPts val="500"/>
              </a:spcBef>
              <a:spcAft>
                <a:spcPts val="500"/>
              </a:spcAft>
            </a:pPr>
            <a:r>
              <a:rPr lang="en-US" sz="800" u="none"/>
              <a:t>     </a:t>
            </a:r>
            <a:endParaRPr lang="en-US" sz="800" b="0" u="none"/>
          </a:p>
          <a:p>
            <a:pPr algn="l">
              <a:spcBef>
                <a:spcPts val="500"/>
              </a:spcBef>
              <a:spcAft>
                <a:spcPts val="500"/>
              </a:spcAft>
            </a:pPr>
            <a:r>
              <a:rPr lang="en-US" sz="800" u="none"/>
              <a:t>Jane Schaffer</a:t>
            </a:r>
            <a:r>
              <a:rPr lang="en-US" sz="800" b="0" u="none"/>
              <a:t> is an educator who provides curriculum guides and workshops for instructors in the subject of </a:t>
            </a:r>
            <a:r>
              <a:rPr lang="en-US" sz="800" b="0">
                <a:solidFill>
                  <a:srgbClr val="0000FF"/>
                </a:solidFill>
                <a:hlinkClick r:id="rId3"/>
              </a:rPr>
              <a:t>English</a:t>
            </a:r>
            <a:r>
              <a:rPr lang="en-US" sz="800" b="0" u="none"/>
              <a:t> composition that are used by a number of U.S. </a:t>
            </a:r>
            <a:r>
              <a:rPr lang="en-US" sz="800" b="0">
                <a:solidFill>
                  <a:srgbClr val="0000FF"/>
                </a:solidFill>
                <a:hlinkClick r:id="rId4"/>
              </a:rPr>
              <a:t>secondary schools</a:t>
            </a:r>
            <a:r>
              <a:rPr lang="en-US" sz="800" b="0" u="none"/>
              <a:t>. In its initial stages, the format of writing is rigid, and has created controversy. It is seen by some as helping those students who simply do not know how to organize an essay; it is seen by others as contrived and limiting the creativity of students who may be able to veer from the formula. Regardless, the Schaffer essay is a popular means of educating late middle school and early high school students in basic components of literary proficiency.</a:t>
            </a:r>
          </a:p>
          <a:p>
            <a:pPr algn="l">
              <a:spcBef>
                <a:spcPts val="500"/>
              </a:spcBef>
              <a:spcAft>
                <a:spcPts val="500"/>
              </a:spcAft>
            </a:pPr>
            <a:r>
              <a:rPr lang="en-US" sz="800" b="0" u="none"/>
              <a:t>From Wikipedia</a:t>
            </a:r>
          </a:p>
          <a:p>
            <a:pPr algn="l">
              <a:spcBef>
                <a:spcPts val="500"/>
              </a:spcBef>
              <a:spcAft>
                <a:spcPts val="500"/>
              </a:spcAft>
            </a:pPr>
            <a:r>
              <a:rPr lang="en-US" sz="800" b="0" u="none"/>
              <a:t>Jane Schaffer Scores High On the Web</a:t>
            </a:r>
            <a:br>
              <a:rPr lang="en-US" sz="800" b="0" u="none"/>
            </a:br>
            <a:r>
              <a:rPr lang="en-US" sz="800" b="0" u="none"/>
              <a:t>by Alexandra PallasJane Schaffer came to RosArt Multimedia with a personal project, the seedling of a business in need of direction, a promotional strategy, and an online presence. RosArt developed a system of Internet promotions, marketing materials, and database-integrated, optimized web sites to help turn Schaffer's project into a full-blown business with employees, offices, and two separate divisions. </a:t>
            </a:r>
            <a:br>
              <a:rPr lang="en-US" sz="800" b="0" u="none"/>
            </a:br>
            <a:r>
              <a:rPr lang="en-US" sz="800" b="0" u="none"/>
              <a:t/>
            </a:r>
            <a:br>
              <a:rPr lang="en-US" sz="800" b="0" u="none"/>
            </a:br>
            <a:r>
              <a:rPr lang="en-US" sz="800" b="0" u="none"/>
              <a:t>Schaffer teaches teachers how to teach, and she is more than qualified to do so. She not only won the San Diego County Teacher of the Year Award in 1982, but also the California League of High Schools Teacher of the Year Award in 1996. When she began teaching high school English Literature and Composition over thirty years ago, she observed a lack of college preparation in the public school system curriculum, particularly in essay writing. She also felt stymied by the insufficient lesson plan guidance given to teachers in their professional training. In order to help herself and others teach effectively, she developed a series of literature teaching guides which she then began to sell out of her home.</a:t>
            </a:r>
            <a:br>
              <a:rPr lang="en-US" sz="800" b="0" u="none"/>
            </a:br>
            <a:r>
              <a:rPr lang="en-US" sz="800" b="0" u="none"/>
              <a:t/>
            </a:r>
            <a:br>
              <a:rPr lang="en-US" sz="800" b="0" u="none"/>
            </a:br>
            <a:r>
              <a:rPr lang="en-US" sz="800" b="0" u="none"/>
              <a:t>Local interest and demand increased for Schaffer's teaching guides, and she knew she needed a sales and marketing strategy in her venture. RosArt worked with Schaffer over time to shift her focus from executing "basement assembly stapling sessions" to utilizing an affordable, high-traffic e-commerce business website to sell her products.</a:t>
            </a:r>
            <a:br>
              <a:rPr lang="en-US" sz="800" b="0" u="none"/>
            </a:br>
            <a:r>
              <a:rPr lang="en-US" sz="800" b="0" u="none"/>
              <a:t/>
            </a:r>
            <a:br>
              <a:rPr lang="en-US" sz="800" b="0" u="none"/>
            </a:br>
            <a:r>
              <a:rPr lang="en-US" sz="800" b="0" u="none"/>
              <a:t>As Schaffer's expertise, reputation, and web presence grew, she went on to build and scribe a system known as The Jane Schaffer Writing Program. She also began guest-teaching classroom demonstrations of the skills explained in her new workshops. It was clear to the RosArt team that with an appropriate expanded promotional strategy, Schaffer's business would reach the national level. By implementing advanced marketing materials, a direct mail campaign, and a second website to promote her workshops and methodology, this vision steadily grew to become a reality. What was once a personal project was beginning to turn into a well-known educational philosophy and practice.</a:t>
            </a:r>
            <a:br>
              <a:rPr lang="en-US" sz="800" b="0" u="none"/>
            </a:br>
            <a:r>
              <a:rPr lang="en-US" sz="800" b="0" u="none"/>
              <a:t/>
            </a:r>
            <a:br>
              <a:rPr lang="en-US" sz="800" b="0" u="none"/>
            </a:br>
            <a:r>
              <a:rPr lang="en-US" sz="800" b="0" u="none"/>
              <a:t>Schaffer's www.curriculumguides.com site averaged almost 19,000 sessions per month in 2002. Her new site, www.janeschaffer.com, has responded well to promotional efforts, drawing traffic from a network of teacher-specific resources. The amount of visits multiplied six-fold during a three month period, without taking away traffic from her original site. RosArt also currently provides Schaffer with Shopping Cart and Pay-Per-Click Systems to advance online sales of her guides and workshops. Additional branding of her products and services takes the form of an electronic newsletter.</a:t>
            </a:r>
            <a:br>
              <a:rPr lang="en-US" sz="800" b="0" u="none"/>
            </a:br>
            <a:r>
              <a:rPr lang="en-US" sz="800" b="0" u="none"/>
              <a:t/>
            </a:r>
            <a:br>
              <a:rPr lang="en-US" sz="800" b="0" u="none"/>
            </a:br>
            <a:r>
              <a:rPr lang="en-US" sz="800" b="0" u="none"/>
              <a:t>Due to the rapid growth of her business, Schaffer has taken an early retirement from teaching. She continues to provide teachers with a series of curriculum guides for composition and literature, as well as offering customized staff development for schools and districts. Additionally, Schaffer holds coast-to-coast workshops to teach educators the full scope of her philosophy and practice. The documented success of her programs has brought references from all over the country, and entire school districts have adopted her system. As Schaffer's business expands, RosArt constantly develops new strategies to promote her services, products, and reputable educational methods. </a:t>
            </a:r>
            <a:br>
              <a:rPr lang="en-US" sz="800" b="0" u="none"/>
            </a:br>
            <a:r>
              <a:rPr lang="en-US" sz="800" b="0" u="none"/>
              <a:t/>
            </a:r>
            <a:br>
              <a:rPr lang="en-US" sz="800" b="0" u="none"/>
            </a:br>
            <a:r>
              <a:rPr lang="en-US" sz="800" b="0" u="none"/>
              <a:t>What is the bottom line of the successful relationship between Jane Schaffer and RosArt Multimedia? Trust. In her own words, "Did you see.my site.last month?! I am a happy camper. And I don't do mailings any more -- my office manager does. Thanks to you for nagging me to do it." </a:t>
            </a:r>
            <a:br>
              <a:rPr lang="en-US" sz="800" b="0" u="none"/>
            </a:br>
            <a:r>
              <a:rPr lang="en-US" sz="800" b="0" u="none"/>
              <a:t>From Roseart Multimedia</a:t>
            </a:r>
          </a:p>
          <a:p>
            <a:pPr algn="l">
              <a:spcBef>
                <a:spcPct val="50000"/>
              </a:spcBef>
            </a:pPr>
            <a:endParaRPr lang="en-US" sz="800" u="none"/>
          </a:p>
        </p:txBody>
      </p:sp>
      <p:sp>
        <p:nvSpPr>
          <p:cNvPr id="38915" name="Text Box 5"/>
          <p:cNvSpPr txBox="1">
            <a:spLocks noChangeArrowheads="1"/>
          </p:cNvSpPr>
          <p:nvPr/>
        </p:nvSpPr>
        <p:spPr bwMode="auto">
          <a:xfrm>
            <a:off x="685800" y="381000"/>
            <a:ext cx="6172200" cy="641350"/>
          </a:xfrm>
          <a:prstGeom prst="rect">
            <a:avLst/>
          </a:prstGeom>
          <a:noFill/>
          <a:ln w="9525">
            <a:noFill/>
            <a:miter lim="800000"/>
            <a:headEnd/>
            <a:tailEnd/>
          </a:ln>
        </p:spPr>
        <p:txBody>
          <a:bodyPr>
            <a:spAutoFit/>
          </a:bodyPr>
          <a:lstStyle/>
          <a:p>
            <a:pPr algn="l">
              <a:spcBef>
                <a:spcPct val="50000"/>
              </a:spcBef>
            </a:pPr>
            <a:r>
              <a:rPr lang="en-US" u="none"/>
              <a:t>Jane Schaffer</a:t>
            </a:r>
            <a:r>
              <a:rPr lang="en-US" sz="1800" u="none"/>
              <a:t> is</a:t>
            </a:r>
          </a:p>
        </p:txBody>
      </p:sp>
    </p:spTree>
  </p:cSld>
  <p:clrMapOvr>
    <a:masterClrMapping/>
  </p:clrMapOvr>
  <p:transition>
    <p:checker/>
    <p:sndAc>
      <p:stSnd>
        <p:snd r:embed="rId2" name="WHOO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p:cTn id="7" dur="1000" fill="hold"/>
                                        <p:tgtEl>
                                          <p:spTgt spid="80898"/>
                                        </p:tgtEl>
                                        <p:attrNameLst>
                                          <p:attrName>ppt_w</p:attrName>
                                        </p:attrNameLst>
                                      </p:cBhvr>
                                      <p:tavLst>
                                        <p:tav tm="0">
                                          <p:val>
                                            <p:fltVal val="0"/>
                                          </p:val>
                                        </p:tav>
                                        <p:tav tm="100000">
                                          <p:val>
                                            <p:strVal val="#ppt_w"/>
                                          </p:val>
                                        </p:tav>
                                      </p:tavLst>
                                    </p:anim>
                                    <p:anim calcmode="lin" valueType="num">
                                      <p:cBhvr>
                                        <p:cTn id="8" dur="1000" fill="hold"/>
                                        <p:tgtEl>
                                          <p:spTgt spid="80898"/>
                                        </p:tgtEl>
                                        <p:attrNameLst>
                                          <p:attrName>ppt_h</p:attrName>
                                        </p:attrNameLst>
                                      </p:cBhvr>
                                      <p:tavLst>
                                        <p:tav tm="0">
                                          <p:val>
                                            <p:fltVal val="0"/>
                                          </p:val>
                                        </p:tav>
                                        <p:tav tm="100000">
                                          <p:val>
                                            <p:strVal val="#ppt_h"/>
                                          </p:val>
                                        </p:tav>
                                      </p:tavLst>
                                    </p:anim>
                                    <p:anim calcmode="lin" valueType="num">
                                      <p:cBhvr>
                                        <p:cTn id="9" dur="1000" fill="hold"/>
                                        <p:tgtEl>
                                          <p:spTgt spid="8089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0898"/>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838200" y="533400"/>
            <a:ext cx="5257800" cy="3952875"/>
          </a:xfrm>
          <a:prstGeom prst="rect">
            <a:avLst/>
          </a:prstGeom>
          <a:noFill/>
          <a:ln w="9525">
            <a:noFill/>
            <a:miter lim="800000"/>
            <a:headEnd/>
            <a:tailEnd/>
          </a:ln>
        </p:spPr>
        <p:txBody>
          <a:bodyPr>
            <a:spAutoFit/>
          </a:bodyPr>
          <a:lstStyle/>
          <a:p>
            <a:pPr algn="ctr">
              <a:spcBef>
                <a:spcPct val="50000"/>
              </a:spcBef>
            </a:pPr>
            <a:r>
              <a:rPr lang="en-US" sz="4000" u="none"/>
              <a:t>I often use</a:t>
            </a:r>
          </a:p>
          <a:p>
            <a:pPr algn="ctr">
              <a:spcBef>
                <a:spcPct val="50000"/>
              </a:spcBef>
            </a:pPr>
            <a:r>
              <a:rPr lang="en-US" sz="4000" i="1" u="none"/>
              <a:t>BLACK BOY</a:t>
            </a:r>
            <a:endParaRPr lang="en-US" sz="1800" u="none"/>
          </a:p>
          <a:p>
            <a:pPr algn="ctr">
              <a:spcBef>
                <a:spcPct val="50000"/>
              </a:spcBef>
            </a:pPr>
            <a:r>
              <a:rPr lang="en-US" sz="1800" u="none"/>
              <a:t>by </a:t>
            </a:r>
          </a:p>
          <a:p>
            <a:pPr algn="ctr">
              <a:spcBef>
                <a:spcPct val="50000"/>
              </a:spcBef>
            </a:pPr>
            <a:r>
              <a:rPr lang="en-US" sz="2800" u="none"/>
              <a:t>Richard Wright</a:t>
            </a:r>
          </a:p>
          <a:p>
            <a:pPr algn="ctr">
              <a:spcBef>
                <a:spcPct val="50000"/>
              </a:spcBef>
            </a:pPr>
            <a:endParaRPr lang="en-US" sz="2800" u="none"/>
          </a:p>
          <a:p>
            <a:pPr algn="ctr">
              <a:spcBef>
                <a:spcPct val="50000"/>
              </a:spcBef>
            </a:pPr>
            <a:r>
              <a:rPr lang="en-US" sz="2800" u="none"/>
              <a:t>for example</a:t>
            </a:r>
            <a:endParaRPr lang="en-US" sz="1800" u="none"/>
          </a:p>
        </p:txBody>
      </p:sp>
      <p:sp>
        <p:nvSpPr>
          <p:cNvPr id="155651" name="Text Box 3"/>
          <p:cNvSpPr txBox="1">
            <a:spLocks noChangeArrowheads="1"/>
          </p:cNvSpPr>
          <p:nvPr/>
        </p:nvSpPr>
        <p:spPr bwMode="auto">
          <a:xfrm>
            <a:off x="0" y="5638800"/>
            <a:ext cx="6858000" cy="1004888"/>
          </a:xfrm>
          <a:prstGeom prst="rect">
            <a:avLst/>
          </a:prstGeom>
          <a:noFill/>
          <a:ln w="9525">
            <a:noFill/>
            <a:miter lim="800000"/>
            <a:headEnd/>
            <a:tailEnd/>
          </a:ln>
        </p:spPr>
        <p:txBody>
          <a:bodyPr>
            <a:spAutoFit/>
          </a:bodyPr>
          <a:lstStyle/>
          <a:p>
            <a:pPr algn="ctr">
              <a:spcBef>
                <a:spcPct val="50000"/>
              </a:spcBef>
            </a:pPr>
            <a:r>
              <a:rPr lang="en-US" sz="2400" i="1" u="none"/>
              <a:t>Particularly the section I call</a:t>
            </a:r>
          </a:p>
          <a:p>
            <a:pPr algn="ctr">
              <a:spcBef>
                <a:spcPct val="50000"/>
              </a:spcBef>
            </a:pPr>
            <a:r>
              <a:rPr lang="en-US" sz="2400" i="1" u="none"/>
              <a:t>“KUNGRY”</a:t>
            </a:r>
            <a:endParaRPr lang="en-US" sz="1800" u="none"/>
          </a:p>
        </p:txBody>
      </p:sp>
      <p:sp>
        <p:nvSpPr>
          <p:cNvPr id="155654" name="Text Box 6"/>
          <p:cNvSpPr txBox="1">
            <a:spLocks noChangeArrowheads="1"/>
          </p:cNvSpPr>
          <p:nvPr/>
        </p:nvSpPr>
        <p:spPr bwMode="auto">
          <a:xfrm>
            <a:off x="838200" y="7391400"/>
            <a:ext cx="5257800" cy="822325"/>
          </a:xfrm>
          <a:prstGeom prst="rect">
            <a:avLst/>
          </a:prstGeom>
          <a:noFill/>
          <a:ln w="9525">
            <a:noFill/>
            <a:miter lim="800000"/>
            <a:headEnd/>
            <a:tailEnd/>
          </a:ln>
        </p:spPr>
        <p:txBody>
          <a:bodyPr>
            <a:spAutoFit/>
          </a:bodyPr>
          <a:lstStyle/>
          <a:p>
            <a:pPr algn="ctr">
              <a:spcBef>
                <a:spcPct val="50000"/>
              </a:spcBef>
            </a:pPr>
            <a:r>
              <a:rPr lang="en-US" sz="2400" u="none"/>
              <a:t>This approach can work for several different kinds of questions...</a:t>
            </a:r>
          </a:p>
        </p:txBody>
      </p:sp>
    </p:spTree>
  </p:cSld>
  <p:clrMapOvr>
    <a:masterClrMapping/>
  </p:clrMapOvr>
  <p:transition>
    <p:checke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55651"/>
                                        </p:tgtEl>
                                        <p:attrNameLst>
                                          <p:attrName>style.visibility</p:attrName>
                                        </p:attrNameLst>
                                      </p:cBhvr>
                                      <p:to>
                                        <p:strVal val="visible"/>
                                      </p:to>
                                    </p:set>
                                    <p:anim calcmode="lin" valueType="num">
                                      <p:cBhvr>
                                        <p:cTn id="7" dur="1000" fill="hold"/>
                                        <p:tgtEl>
                                          <p:spTgt spid="155651"/>
                                        </p:tgtEl>
                                        <p:attrNameLst>
                                          <p:attrName>ppt_w</p:attrName>
                                        </p:attrNameLst>
                                      </p:cBhvr>
                                      <p:tavLst>
                                        <p:tav tm="0">
                                          <p:val>
                                            <p:fltVal val="0"/>
                                          </p:val>
                                        </p:tav>
                                        <p:tav tm="100000">
                                          <p:val>
                                            <p:strVal val="#ppt_w"/>
                                          </p:val>
                                        </p:tav>
                                      </p:tavLst>
                                    </p:anim>
                                    <p:anim calcmode="lin" valueType="num">
                                      <p:cBhvr>
                                        <p:cTn id="8" dur="1000" fill="hold"/>
                                        <p:tgtEl>
                                          <p:spTgt spid="155651"/>
                                        </p:tgtEl>
                                        <p:attrNameLst>
                                          <p:attrName>ppt_h</p:attrName>
                                        </p:attrNameLst>
                                      </p:cBhvr>
                                      <p:tavLst>
                                        <p:tav tm="0">
                                          <p:val>
                                            <p:fltVal val="0"/>
                                          </p:val>
                                        </p:tav>
                                        <p:tav tm="100000">
                                          <p:val>
                                            <p:strVal val="#ppt_h"/>
                                          </p:val>
                                        </p:tav>
                                      </p:tavLst>
                                    </p:anim>
                                    <p:anim calcmode="lin" valueType="num">
                                      <p:cBhvr>
                                        <p:cTn id="9" dur="1000" fill="hold"/>
                                        <p:tgtEl>
                                          <p:spTgt spid="155651"/>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5565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4" fill="hold" grpId="0" nodeType="clickEffect">
                                  <p:stCondLst>
                                    <p:cond delay="0"/>
                                  </p:stCondLst>
                                  <p:childTnLst>
                                    <p:set>
                                      <p:cBhvr>
                                        <p:cTn id="14" dur="1" fill="hold">
                                          <p:stCondLst>
                                            <p:cond delay="0"/>
                                          </p:stCondLst>
                                        </p:cTn>
                                        <p:tgtEl>
                                          <p:spTgt spid="155654"/>
                                        </p:tgtEl>
                                        <p:attrNameLst>
                                          <p:attrName>style.visibility</p:attrName>
                                        </p:attrNameLst>
                                      </p:cBhvr>
                                      <p:to>
                                        <p:strVal val="visible"/>
                                      </p:to>
                                    </p:set>
                                    <p:anim calcmode="lin" valueType="num">
                                      <p:cBhvr>
                                        <p:cTn id="15" dur="500" fill="hold"/>
                                        <p:tgtEl>
                                          <p:spTgt spid="155654"/>
                                        </p:tgtEl>
                                        <p:attrNameLst>
                                          <p:attrName>ppt_x</p:attrName>
                                        </p:attrNameLst>
                                      </p:cBhvr>
                                      <p:tavLst>
                                        <p:tav tm="0">
                                          <p:val>
                                            <p:strVal val="#ppt_x"/>
                                          </p:val>
                                        </p:tav>
                                        <p:tav tm="100000">
                                          <p:val>
                                            <p:strVal val="#ppt_x"/>
                                          </p:val>
                                        </p:tav>
                                      </p:tavLst>
                                    </p:anim>
                                    <p:anim calcmode="lin" valueType="num">
                                      <p:cBhvr>
                                        <p:cTn id="16" dur="500" fill="hold"/>
                                        <p:tgtEl>
                                          <p:spTgt spid="155654"/>
                                        </p:tgtEl>
                                        <p:attrNameLst>
                                          <p:attrName>ppt_y</p:attrName>
                                        </p:attrNameLst>
                                      </p:cBhvr>
                                      <p:tavLst>
                                        <p:tav tm="0">
                                          <p:val>
                                            <p:strVal val="#ppt_y+#ppt_h/2"/>
                                          </p:val>
                                        </p:tav>
                                        <p:tav tm="100000">
                                          <p:val>
                                            <p:strVal val="#ppt_y"/>
                                          </p:val>
                                        </p:tav>
                                      </p:tavLst>
                                    </p:anim>
                                    <p:anim calcmode="lin" valueType="num">
                                      <p:cBhvr>
                                        <p:cTn id="17" dur="500" fill="hold"/>
                                        <p:tgtEl>
                                          <p:spTgt spid="155654"/>
                                        </p:tgtEl>
                                        <p:attrNameLst>
                                          <p:attrName>ppt_w</p:attrName>
                                        </p:attrNameLst>
                                      </p:cBhvr>
                                      <p:tavLst>
                                        <p:tav tm="0">
                                          <p:val>
                                            <p:strVal val="#ppt_w"/>
                                          </p:val>
                                        </p:tav>
                                        <p:tav tm="100000">
                                          <p:val>
                                            <p:strVal val="#ppt_w"/>
                                          </p:val>
                                        </p:tav>
                                      </p:tavLst>
                                    </p:anim>
                                    <p:anim calcmode="lin" valueType="num">
                                      <p:cBhvr>
                                        <p:cTn id="18" dur="500" fill="hold"/>
                                        <p:tgtEl>
                                          <p:spTgt spid="155654"/>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autoUpdateAnimBg="0"/>
      <p:bldP spid="155654"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86" name="Object 2"/>
          <p:cNvGraphicFramePr>
            <a:graphicFrameLocks noChangeAspect="1"/>
          </p:cNvGraphicFramePr>
          <p:nvPr/>
        </p:nvGraphicFramePr>
        <p:xfrm>
          <a:off x="381000" y="457200"/>
          <a:ext cx="6172200" cy="7924800"/>
        </p:xfrm>
        <a:graphic>
          <a:graphicData uri="http://schemas.openxmlformats.org/presentationml/2006/ole">
            <p:oleObj spid="_x0000_s16386" name="Document" r:id="rId4" imgW="7040880" imgH="8908200" progId="Word.Document.8">
              <p:embed/>
            </p:oleObj>
          </a:graphicData>
        </a:graphic>
      </p:graphicFrame>
      <p:sp>
        <p:nvSpPr>
          <p:cNvPr id="160771" name="Text Box 3"/>
          <p:cNvSpPr txBox="1">
            <a:spLocks noChangeArrowheads="1"/>
          </p:cNvSpPr>
          <p:nvPr/>
        </p:nvSpPr>
        <p:spPr bwMode="auto">
          <a:xfrm>
            <a:off x="152400" y="60325"/>
            <a:ext cx="3352800" cy="314325"/>
          </a:xfrm>
          <a:prstGeom prst="rect">
            <a:avLst/>
          </a:prstGeom>
          <a:solidFill>
            <a:schemeClr val="hlink"/>
          </a:solidFill>
          <a:ln w="9525">
            <a:solidFill>
              <a:schemeClr val="accent2"/>
            </a:solidFill>
            <a:miter lim="800000"/>
            <a:headEnd/>
            <a:tailEnd/>
          </a:ln>
        </p:spPr>
        <p:txBody>
          <a:bodyPr>
            <a:spAutoFit/>
          </a:bodyPr>
          <a:lstStyle/>
          <a:p>
            <a:pPr algn="l">
              <a:spcBef>
                <a:spcPct val="50000"/>
              </a:spcBef>
            </a:pPr>
            <a:r>
              <a:rPr lang="en-US" sz="1400" u="none"/>
              <a:t>(( Does the mother do the right thing? ))</a:t>
            </a:r>
            <a:endParaRPr lang="en-US" sz="4000" u="non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0771"/>
                                        </p:tgtEl>
                                        <p:attrNameLst>
                                          <p:attrName>style.visibility</p:attrName>
                                        </p:attrNameLst>
                                      </p:cBhvr>
                                      <p:to>
                                        <p:strVal val="visible"/>
                                      </p:to>
                                    </p:set>
                                    <p:anim calcmode="lin" valueType="num">
                                      <p:cBhvr additive="base">
                                        <p:cTn id="7" dur="500" fill="hold"/>
                                        <p:tgtEl>
                                          <p:spTgt spid="160771"/>
                                        </p:tgtEl>
                                        <p:attrNameLst>
                                          <p:attrName>ppt_x</p:attrName>
                                        </p:attrNameLst>
                                      </p:cBhvr>
                                      <p:tavLst>
                                        <p:tav tm="0">
                                          <p:val>
                                            <p:strVal val="0-#ppt_w/2"/>
                                          </p:val>
                                        </p:tav>
                                        <p:tav tm="100000">
                                          <p:val>
                                            <p:strVal val="#ppt_x"/>
                                          </p:val>
                                        </p:tav>
                                      </p:tavLst>
                                    </p:anim>
                                    <p:anim calcmode="lin" valueType="num">
                                      <p:cBhvr additive="base">
                                        <p:cTn id="8" dur="500" fill="hold"/>
                                        <p:tgtEl>
                                          <p:spTgt spid="16077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animBg="1"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0" name="Object 2"/>
          <p:cNvGraphicFramePr>
            <a:graphicFrameLocks noChangeAspect="1"/>
          </p:cNvGraphicFramePr>
          <p:nvPr/>
        </p:nvGraphicFramePr>
        <p:xfrm>
          <a:off x="381000" y="457200"/>
          <a:ext cx="6172200" cy="7924800"/>
        </p:xfrm>
        <a:graphic>
          <a:graphicData uri="http://schemas.openxmlformats.org/presentationml/2006/ole">
            <p:oleObj spid="_x0000_s17410" name="Document" r:id="rId4" imgW="7040880" imgH="8908200" progId="Word.Document.8">
              <p:embed/>
            </p:oleObj>
          </a:graphicData>
        </a:graphic>
      </p:graphicFrame>
      <p:sp>
        <p:nvSpPr>
          <p:cNvPr id="17411" name="Text Box 3"/>
          <p:cNvSpPr txBox="1">
            <a:spLocks noChangeArrowheads="1"/>
          </p:cNvSpPr>
          <p:nvPr/>
        </p:nvSpPr>
        <p:spPr bwMode="auto">
          <a:xfrm>
            <a:off x="152400" y="60325"/>
            <a:ext cx="6400800" cy="314325"/>
          </a:xfrm>
          <a:prstGeom prst="rect">
            <a:avLst/>
          </a:prstGeom>
          <a:solidFill>
            <a:schemeClr val="hlink"/>
          </a:solidFill>
          <a:ln w="9525">
            <a:solidFill>
              <a:schemeClr val="accent2"/>
            </a:solidFill>
            <a:miter lim="800000"/>
            <a:headEnd/>
            <a:tailEnd/>
          </a:ln>
        </p:spPr>
        <p:txBody>
          <a:bodyPr>
            <a:spAutoFit/>
          </a:bodyPr>
          <a:lstStyle/>
          <a:p>
            <a:pPr algn="l">
              <a:spcBef>
                <a:spcPct val="50000"/>
              </a:spcBef>
            </a:pPr>
            <a:r>
              <a:rPr lang="en-US" sz="1400" u="none"/>
              <a:t>(( How does the character of “Richard” change over the course of the selection? ))</a:t>
            </a:r>
            <a:endParaRPr lang="en-US" sz="4000" u="none"/>
          </a:p>
        </p:txBody>
      </p:sp>
    </p:spTree>
  </p:cSld>
  <p:clrMapOvr>
    <a:masterClrMapping/>
  </p:clrMapOvr>
  <p:transition>
    <p:dissolve/>
    <p:sndAc>
      <p:stSnd>
        <p:snd r:embed="rId3" name="CAMERA.WAV"/>
      </p:stSnd>
    </p:sndAc>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2"/>
          <p:cNvGraphicFramePr>
            <a:graphicFrameLocks noChangeAspect="1"/>
          </p:cNvGraphicFramePr>
          <p:nvPr/>
        </p:nvGraphicFramePr>
        <p:xfrm>
          <a:off x="381000" y="457200"/>
          <a:ext cx="6172200" cy="7924800"/>
        </p:xfrm>
        <a:graphic>
          <a:graphicData uri="http://schemas.openxmlformats.org/presentationml/2006/ole">
            <p:oleObj spid="_x0000_s18434" name="Document" r:id="rId4" imgW="7040880" imgH="8908200" progId="Word.Document.8">
              <p:embed/>
            </p:oleObj>
          </a:graphicData>
        </a:graphic>
      </p:graphicFrame>
      <p:sp>
        <p:nvSpPr>
          <p:cNvPr id="18435" name="Text Box 3"/>
          <p:cNvSpPr txBox="1">
            <a:spLocks noChangeArrowheads="1"/>
          </p:cNvSpPr>
          <p:nvPr/>
        </p:nvSpPr>
        <p:spPr bwMode="auto">
          <a:xfrm>
            <a:off x="381000" y="60325"/>
            <a:ext cx="6172200" cy="466725"/>
          </a:xfrm>
          <a:prstGeom prst="rect">
            <a:avLst/>
          </a:prstGeom>
          <a:solidFill>
            <a:schemeClr val="hlink"/>
          </a:solidFill>
          <a:ln w="9525">
            <a:solidFill>
              <a:schemeClr val="accent2"/>
            </a:solidFill>
            <a:miter lim="800000"/>
            <a:headEnd/>
            <a:tailEnd/>
          </a:ln>
        </p:spPr>
        <p:txBody>
          <a:bodyPr>
            <a:spAutoFit/>
          </a:bodyPr>
          <a:lstStyle/>
          <a:p>
            <a:pPr algn="l">
              <a:spcBef>
                <a:spcPct val="50000"/>
              </a:spcBef>
            </a:pPr>
            <a:r>
              <a:rPr lang="en-US" sz="1200" u="none"/>
              <a:t>((How does Wright induce his readers to identify with his main character?  In what ways does encourage distance?))</a:t>
            </a:r>
          </a:p>
        </p:txBody>
      </p:sp>
    </p:spTree>
  </p:cSld>
  <p:clrMapOvr>
    <a:masterClrMapping/>
  </p:clrMapOvr>
  <p:transition>
    <p:dissolve/>
    <p:sndAc>
      <p:stSnd>
        <p:snd r:embed="rId3" name="CAMERA.WAV"/>
      </p:stSnd>
    </p:sndAc>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4" descr="C:\Documents and Settings\Jeffrey Waid\My Documents\My Pictures\Michel-eyquem-de-montaigne_1.jpeg"/>
          <p:cNvPicPr>
            <a:picLocks noChangeAspect="1" noChangeArrowheads="1"/>
          </p:cNvPicPr>
          <p:nvPr/>
        </p:nvPicPr>
        <p:blipFill>
          <a:blip r:embed="rId3" cstate="print"/>
          <a:srcRect/>
          <a:stretch>
            <a:fillRect/>
          </a:stretch>
        </p:blipFill>
        <p:spPr bwMode="auto">
          <a:xfrm>
            <a:off x="1600200" y="381000"/>
            <a:ext cx="3581400" cy="4800600"/>
          </a:xfrm>
          <a:prstGeom prst="rect">
            <a:avLst/>
          </a:prstGeom>
          <a:noFill/>
          <a:ln w="9525">
            <a:noFill/>
            <a:miter lim="800000"/>
            <a:headEnd/>
            <a:tailEnd/>
          </a:ln>
        </p:spPr>
      </p:pic>
      <p:sp>
        <p:nvSpPr>
          <p:cNvPr id="71683" name="Text Box 6"/>
          <p:cNvSpPr txBox="1">
            <a:spLocks noChangeArrowheads="1"/>
          </p:cNvSpPr>
          <p:nvPr/>
        </p:nvSpPr>
        <p:spPr bwMode="auto">
          <a:xfrm>
            <a:off x="381000" y="5410200"/>
            <a:ext cx="6096000" cy="1465263"/>
          </a:xfrm>
          <a:prstGeom prst="rect">
            <a:avLst/>
          </a:prstGeom>
          <a:noFill/>
          <a:ln w="9525">
            <a:noFill/>
            <a:miter lim="800000"/>
            <a:headEnd/>
            <a:tailEnd/>
          </a:ln>
        </p:spPr>
        <p:txBody>
          <a:bodyPr>
            <a:spAutoFit/>
          </a:bodyPr>
          <a:lstStyle/>
          <a:p>
            <a:pPr algn="ctr">
              <a:spcBef>
                <a:spcPct val="50000"/>
              </a:spcBef>
            </a:pPr>
            <a:r>
              <a:rPr lang="en-US" u="none"/>
              <a:t>Un paragraphe?  </a:t>
            </a:r>
          </a:p>
          <a:p>
            <a:pPr algn="ctr">
              <a:spcBef>
                <a:spcPct val="50000"/>
              </a:spcBef>
            </a:pPr>
            <a:r>
              <a:rPr lang="en-US" u="none"/>
              <a:t>Zis is hardly sufficient!</a:t>
            </a:r>
          </a:p>
        </p:txBody>
      </p:sp>
    </p:spTree>
  </p:cSld>
  <p:clrMapOvr>
    <a:masterClrMapping/>
  </p:clrMapOvr>
  <p:transition>
    <p:zoom/>
    <p:sndAc>
      <p:stSnd>
        <p:snd r:embed="rId2" name="LASER.WAV"/>
      </p:stSnd>
    </p:sndAc>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0" y="1327150"/>
            <a:ext cx="6858000" cy="641350"/>
          </a:xfrm>
          <a:prstGeom prst="rect">
            <a:avLst/>
          </a:prstGeom>
          <a:noFill/>
          <a:ln w="9525">
            <a:noFill/>
            <a:miter lim="800000"/>
            <a:headEnd/>
            <a:tailEnd/>
          </a:ln>
        </p:spPr>
        <p:txBody>
          <a:bodyPr>
            <a:spAutoFit/>
          </a:bodyPr>
          <a:lstStyle/>
          <a:p>
            <a:pPr algn="ctr">
              <a:spcBef>
                <a:spcPct val="50000"/>
              </a:spcBef>
            </a:pPr>
            <a:r>
              <a:rPr lang="en-US" u="none"/>
              <a:t>From Here to Eternity</a:t>
            </a:r>
          </a:p>
        </p:txBody>
      </p:sp>
      <p:sp>
        <p:nvSpPr>
          <p:cNvPr id="214021" name="WordArt 5"/>
          <p:cNvSpPr>
            <a:spLocks noChangeArrowheads="1" noChangeShapeType="1" noTextEdit="1"/>
          </p:cNvSpPr>
          <p:nvPr/>
        </p:nvSpPr>
        <p:spPr bwMode="auto">
          <a:xfrm>
            <a:off x="228600" y="3676650"/>
            <a:ext cx="6257925" cy="571500"/>
          </a:xfrm>
          <a:prstGeom prst="rect">
            <a:avLst/>
          </a:prstGeom>
        </p:spPr>
        <p:txBody>
          <a:bodyPr spcFirstLastPara="1" wrap="none" fromWordArt="1">
            <a:prstTxWarp prst="textArchUp">
              <a:avLst>
                <a:gd name="adj" fmla="val 10991920"/>
              </a:avLst>
            </a:prstTxWarp>
          </a:bodyPr>
          <a:lstStyle/>
          <a:p>
            <a:pPr algn="ctr">
              <a:defRPr/>
            </a:pPr>
            <a:r>
              <a:rPr lang="en-US" sz="3200" kern="10">
                <a:ln w="9525">
                  <a:solidFill>
                    <a:srgbClr val="000000"/>
                  </a:solidFill>
                  <a:round/>
                  <a:headEnd/>
                  <a:tailEnd/>
                </a:ln>
                <a:solidFill>
                  <a:schemeClr val="accent2"/>
                </a:solidFill>
                <a:latin typeface="Arial Black"/>
                <a:ea typeface="+mn-ea"/>
              </a:rPr>
              <a:t>MULTIPARAGRAPH ESSAYS</a:t>
            </a:r>
          </a:p>
        </p:txBody>
      </p:sp>
    </p:spTree>
  </p:cSld>
  <p:clrMapOvr>
    <a:masterClrMapping/>
  </p:clrMapOvr>
  <p:transition>
    <p:sndAc>
      <p:stSnd>
        <p:snd r:embed="rId2" name="Copy of airplanefast2.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14021"/>
                                        </p:tgtEl>
                                        <p:attrNameLst>
                                          <p:attrName>style.visibility</p:attrName>
                                        </p:attrNameLst>
                                      </p:cBhvr>
                                      <p:to>
                                        <p:strVal val="visible"/>
                                      </p:to>
                                    </p:set>
                                    <p:anim calcmode="lin" valueType="num">
                                      <p:cBhvr>
                                        <p:cTn id="7" dur="500" fill="hold"/>
                                        <p:tgtEl>
                                          <p:spTgt spid="214021"/>
                                        </p:tgtEl>
                                        <p:attrNameLst>
                                          <p:attrName>ppt_w</p:attrName>
                                        </p:attrNameLst>
                                      </p:cBhvr>
                                      <p:tavLst>
                                        <p:tav tm="0">
                                          <p:val>
                                            <p:fltVal val="0"/>
                                          </p:val>
                                        </p:tav>
                                        <p:tav tm="100000">
                                          <p:val>
                                            <p:strVal val="#ppt_w"/>
                                          </p:val>
                                        </p:tav>
                                      </p:tavLst>
                                    </p:anim>
                                    <p:anim calcmode="lin" valueType="num">
                                      <p:cBhvr>
                                        <p:cTn id="8" dur="500" fill="hold"/>
                                        <p:tgtEl>
                                          <p:spTgt spid="21402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ct 2"/>
          <p:cNvGraphicFramePr>
            <a:graphicFrameLocks noChangeAspect="1"/>
          </p:cNvGraphicFramePr>
          <p:nvPr/>
        </p:nvGraphicFramePr>
        <p:xfrm>
          <a:off x="304800" y="228600"/>
          <a:ext cx="8915400" cy="8686800"/>
        </p:xfrm>
        <a:graphic>
          <a:graphicData uri="http://schemas.openxmlformats.org/presentationml/2006/ole">
            <p:oleObj spid="_x0000_s19458" name="Document" r:id="rId4" imgW="10241280" imgH="8962920" progId="Word.Document.8">
              <p:embed/>
            </p:oleObj>
          </a:graphicData>
        </a:graphic>
      </p:graphicFrame>
    </p:spTree>
  </p:cSld>
  <p:clrMapOvr>
    <a:masterClrMapping/>
  </p:clrMapOvr>
  <p:transition>
    <p:pull/>
    <p:sndAc>
      <p:stSnd>
        <p:snd r:embed="rId3" name="TYPE.WAV"/>
      </p:stSnd>
    </p:sndAc>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4"/>
          <p:cNvSpPr txBox="1">
            <a:spLocks noChangeArrowheads="1"/>
          </p:cNvSpPr>
          <p:nvPr/>
        </p:nvSpPr>
        <p:spPr bwMode="auto">
          <a:xfrm>
            <a:off x="288925" y="2419350"/>
            <a:ext cx="6264275" cy="4794250"/>
          </a:xfrm>
          <a:prstGeom prst="rect">
            <a:avLst/>
          </a:prstGeom>
          <a:noFill/>
          <a:ln w="76200">
            <a:solidFill>
              <a:schemeClr val="tx1"/>
            </a:solidFill>
            <a:miter lim="800000"/>
            <a:headEnd/>
            <a:tailEnd/>
          </a:ln>
        </p:spPr>
        <p:txBody>
          <a:bodyPr>
            <a:spAutoFit/>
          </a:bodyPr>
          <a:lstStyle/>
          <a:p>
            <a:pPr algn="l"/>
            <a:r>
              <a:rPr lang="en-US" sz="1600" u="none"/>
              <a:t>INTRODUCTION</a:t>
            </a:r>
            <a:r>
              <a:rPr lang="en-US" sz="1200" u="none"/>
              <a:t>    </a:t>
            </a:r>
          </a:p>
          <a:p>
            <a:pPr algn="l"/>
            <a:r>
              <a:rPr lang="en-US" sz="1200" u="none"/>
              <a:t>     5 – 7 sentences 		</a:t>
            </a:r>
          </a:p>
          <a:p>
            <a:pPr algn="l"/>
            <a:r>
              <a:rPr lang="en-US" sz="1200" u="none"/>
              <a:t>		Begin with a GRABBER that gets the attention of your readers. </a:t>
            </a:r>
          </a:p>
          <a:p>
            <a:pPr algn="l"/>
            <a:r>
              <a:rPr lang="en-US" sz="1200" u="none"/>
              <a:t>     </a:t>
            </a:r>
          </a:p>
          <a:p>
            <a:pPr algn="l"/>
            <a:r>
              <a:rPr lang="en-US" sz="1200" u="none"/>
              <a:t>______________________________________________________________________________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__________________________________________________________________________________________________________________________________________________________________________________________________________________________________________    ______________________________________________________________________________</a:t>
            </a:r>
          </a:p>
          <a:p>
            <a:pPr algn="l"/>
            <a:r>
              <a:rPr lang="en-US" sz="1200" u="none"/>
              <a:t>Work GRADUALLY toward a more specific statement of your topic.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l"/>
            <a:r>
              <a:rPr lang="en-US" sz="1200" u="none"/>
              <a:t>______________________________________________________________________________</a:t>
            </a:r>
          </a:p>
          <a:p>
            <a:pPr algn="l"/>
            <a:r>
              <a:rPr lang="en-US" sz="1200" u="none"/>
              <a:t>Finish with your THESIS.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l"/>
            <a:endParaRPr lang="en-US" sz="1200" u="none"/>
          </a:p>
        </p:txBody>
      </p:sp>
      <p:sp>
        <p:nvSpPr>
          <p:cNvPr id="73731" name="Line 6"/>
          <p:cNvSpPr>
            <a:spLocks noChangeShapeType="1"/>
          </p:cNvSpPr>
          <p:nvPr/>
        </p:nvSpPr>
        <p:spPr bwMode="auto">
          <a:xfrm>
            <a:off x="288925" y="2952750"/>
            <a:ext cx="1844675" cy="0"/>
          </a:xfrm>
          <a:prstGeom prst="line">
            <a:avLst/>
          </a:prstGeom>
          <a:noFill/>
          <a:ln w="38100">
            <a:solidFill>
              <a:schemeClr val="tx1"/>
            </a:solidFill>
            <a:round/>
            <a:headEnd/>
            <a:tailEnd/>
          </a:ln>
        </p:spPr>
        <p:txBody>
          <a:bodyPr wrap="none" anchor="ctr"/>
          <a:lstStyle/>
          <a:p>
            <a:endParaRPr lang="en-US"/>
          </a:p>
        </p:txBody>
      </p:sp>
      <p:sp>
        <p:nvSpPr>
          <p:cNvPr id="73732" name="Line 7"/>
          <p:cNvSpPr>
            <a:spLocks noChangeShapeType="1"/>
          </p:cNvSpPr>
          <p:nvPr/>
        </p:nvSpPr>
        <p:spPr bwMode="auto">
          <a:xfrm flipV="1">
            <a:off x="2133600" y="2419350"/>
            <a:ext cx="0" cy="533400"/>
          </a:xfrm>
          <a:prstGeom prst="line">
            <a:avLst/>
          </a:prstGeom>
          <a:noFill/>
          <a:ln w="38100">
            <a:solidFill>
              <a:schemeClr val="tx1"/>
            </a:solidFill>
            <a:round/>
            <a:headEnd/>
            <a:tailEnd/>
          </a:ln>
        </p:spPr>
        <p:txBody>
          <a:bodyPr wrap="none" anchor="ctr"/>
          <a:lstStyle/>
          <a:p>
            <a:endParaRPr lang="en-US"/>
          </a:p>
        </p:txBody>
      </p:sp>
      <p:sp>
        <p:nvSpPr>
          <p:cNvPr id="73733" name="Rectangle 12"/>
          <p:cNvSpPr>
            <a:spLocks noChangeArrowheads="1"/>
          </p:cNvSpPr>
          <p:nvPr/>
        </p:nvSpPr>
        <p:spPr bwMode="auto">
          <a:xfrm>
            <a:off x="457200" y="3124200"/>
            <a:ext cx="838200" cy="304800"/>
          </a:xfrm>
          <a:prstGeom prst="rect">
            <a:avLst/>
          </a:prstGeom>
          <a:solidFill>
            <a:schemeClr val="accent1"/>
          </a:solidFill>
          <a:ln w="9525">
            <a:solidFill>
              <a:schemeClr val="tx1"/>
            </a:solidFill>
            <a:miter lim="800000"/>
            <a:headEnd/>
            <a:tailEnd/>
          </a:ln>
        </p:spPr>
        <p:txBody>
          <a:bodyPr wrap="none" anchor="ctr"/>
          <a:lstStyle/>
          <a:p>
            <a:pPr algn="ctr"/>
            <a:r>
              <a:rPr lang="en-US" sz="1800" u="none"/>
              <a:t>Indent!</a:t>
            </a:r>
          </a:p>
        </p:txBody>
      </p:sp>
    </p:spTree>
  </p:cSld>
  <p:clrMapOvr>
    <a:masterClrMapping/>
  </p:clrMapOvr>
  <p:transition>
    <p:pull/>
    <p:sndAc>
      <p:stSnd>
        <p:snd r:embed="rId3" name="TYPE.WAV"/>
      </p:stSnd>
    </p:sndAc>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Object 3"/>
          <p:cNvGraphicFramePr>
            <a:graphicFrameLocks noChangeAspect="1"/>
          </p:cNvGraphicFramePr>
          <p:nvPr/>
        </p:nvGraphicFramePr>
        <p:xfrm>
          <a:off x="457200" y="2438400"/>
          <a:ext cx="5915025" cy="5105400"/>
        </p:xfrm>
        <a:graphic>
          <a:graphicData uri="http://schemas.openxmlformats.org/presentationml/2006/ole">
            <p:oleObj spid="_x0000_s20482" name="Document" r:id="rId4" imgW="5915160" imgH="5067360" progId="Word.Document.8">
              <p:embed/>
            </p:oleObj>
          </a:graphicData>
        </a:graphic>
      </p:graphicFrame>
      <p:sp>
        <p:nvSpPr>
          <p:cNvPr id="20483" name="Line 4"/>
          <p:cNvSpPr>
            <a:spLocks noChangeShapeType="1"/>
          </p:cNvSpPr>
          <p:nvPr/>
        </p:nvSpPr>
        <p:spPr bwMode="auto">
          <a:xfrm>
            <a:off x="457200" y="2819400"/>
            <a:ext cx="1447800" cy="0"/>
          </a:xfrm>
          <a:prstGeom prst="line">
            <a:avLst/>
          </a:prstGeom>
          <a:noFill/>
          <a:ln w="38100">
            <a:solidFill>
              <a:schemeClr val="tx1"/>
            </a:solidFill>
            <a:round/>
            <a:headEnd/>
            <a:tailEnd/>
          </a:ln>
        </p:spPr>
        <p:txBody>
          <a:bodyPr wrap="none" anchor="ctr"/>
          <a:lstStyle/>
          <a:p>
            <a:endParaRPr lang="en-US"/>
          </a:p>
        </p:txBody>
      </p:sp>
      <p:sp>
        <p:nvSpPr>
          <p:cNvPr id="20484" name="Line 5"/>
          <p:cNvSpPr>
            <a:spLocks noChangeShapeType="1"/>
          </p:cNvSpPr>
          <p:nvPr/>
        </p:nvSpPr>
        <p:spPr bwMode="auto">
          <a:xfrm flipV="1">
            <a:off x="1905000" y="2438400"/>
            <a:ext cx="0" cy="381000"/>
          </a:xfrm>
          <a:prstGeom prst="line">
            <a:avLst/>
          </a:prstGeom>
          <a:noFill/>
          <a:ln w="38100">
            <a:solidFill>
              <a:schemeClr val="tx1"/>
            </a:solidFill>
            <a:round/>
            <a:headEnd/>
            <a:tailEnd/>
          </a:ln>
        </p:spPr>
        <p:txBody>
          <a:bodyPr wrap="none" anchor="ctr"/>
          <a:lstStyle/>
          <a:p>
            <a:endParaRPr lang="en-US"/>
          </a:p>
        </p:txBody>
      </p:sp>
    </p:spTree>
  </p:cSld>
  <p:clrMapOvr>
    <a:masterClrMapping/>
  </p:clrMapOvr>
  <p:transition>
    <p:pull/>
    <p:sndAc>
      <p:stSnd>
        <p:snd r:embed="rId3" name="TYPE.WAV"/>
      </p:stSnd>
    </p:sndAc>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06" name="Object 2"/>
          <p:cNvGraphicFramePr>
            <a:graphicFrameLocks noChangeAspect="1"/>
          </p:cNvGraphicFramePr>
          <p:nvPr/>
        </p:nvGraphicFramePr>
        <p:xfrm>
          <a:off x="228600" y="533400"/>
          <a:ext cx="6400800" cy="8070850"/>
        </p:xfrm>
        <a:graphic>
          <a:graphicData uri="http://schemas.openxmlformats.org/presentationml/2006/ole">
            <p:oleObj spid="_x0000_s21506" name="Document" r:id="rId4" imgW="7040880" imgH="8764560" progId="Word.Document.8">
              <p:embed/>
            </p:oleObj>
          </a:graphicData>
        </a:graphic>
      </p:graphicFrame>
      <p:graphicFrame>
        <p:nvGraphicFramePr>
          <p:cNvPr id="21507" name="Object 3"/>
          <p:cNvGraphicFramePr>
            <a:graphicFrameLocks noChangeAspect="1"/>
          </p:cNvGraphicFramePr>
          <p:nvPr/>
        </p:nvGraphicFramePr>
        <p:xfrm>
          <a:off x="228600" y="990600"/>
          <a:ext cx="9296400" cy="5105400"/>
        </p:xfrm>
        <a:graphic>
          <a:graphicData uri="http://schemas.openxmlformats.org/presentationml/2006/ole">
            <p:oleObj spid="_x0000_s21507" name="Document" r:id="rId5" imgW="10241280" imgH="6334200" progId="Word.Document.8">
              <p:embed/>
            </p:oleObj>
          </a:graphicData>
        </a:graphic>
      </p:graphicFrame>
      <p:graphicFrame>
        <p:nvGraphicFramePr>
          <p:cNvPr id="21508" name="Object 4"/>
          <p:cNvGraphicFramePr>
            <a:graphicFrameLocks noChangeAspect="1"/>
          </p:cNvGraphicFramePr>
          <p:nvPr/>
        </p:nvGraphicFramePr>
        <p:xfrm>
          <a:off x="228600" y="533400"/>
          <a:ext cx="6400800" cy="3986213"/>
        </p:xfrm>
        <a:graphic>
          <a:graphicData uri="http://schemas.openxmlformats.org/presentationml/2006/ole">
            <p:oleObj spid="_x0000_s21508" name="Document" r:id="rId6" imgW="7040880" imgH="4235400" progId="Word.Document.8">
              <p:embed/>
            </p:oleObj>
          </a:graphicData>
        </a:graphic>
      </p:graphicFrame>
    </p:spTree>
  </p:cSld>
  <p:clrMapOvr>
    <a:masterClrMapping/>
  </p:clrMapOvr>
  <p:transition>
    <p:pull/>
    <p:sndAc>
      <p:stSnd>
        <p:snd r:embed="rId3" name="TYP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381000" y="1143000"/>
            <a:ext cx="6096000" cy="7932738"/>
          </a:xfrm>
          <a:prstGeom prst="rect">
            <a:avLst/>
          </a:prstGeom>
          <a:noFill/>
          <a:ln w="9525">
            <a:noFill/>
            <a:miter lim="800000"/>
            <a:headEnd/>
            <a:tailEnd/>
          </a:ln>
        </p:spPr>
        <p:txBody>
          <a:bodyPr>
            <a:spAutoFit/>
          </a:bodyPr>
          <a:lstStyle/>
          <a:p>
            <a:pPr lvl="1" algn="l">
              <a:spcBef>
                <a:spcPts val="500"/>
              </a:spcBef>
              <a:spcAft>
                <a:spcPts val="500"/>
              </a:spcAft>
            </a:pPr>
            <a:r>
              <a:rPr lang="en-US" sz="800" u="none"/>
              <a:t>     </a:t>
            </a:r>
            <a:endParaRPr lang="en-US" sz="800" b="0" u="none"/>
          </a:p>
          <a:p>
            <a:pPr algn="l">
              <a:spcBef>
                <a:spcPts val="500"/>
              </a:spcBef>
              <a:spcAft>
                <a:spcPts val="500"/>
              </a:spcAft>
            </a:pPr>
            <a:r>
              <a:rPr lang="en-US" sz="1600" u="none"/>
              <a:t>Jane Schaffer</a:t>
            </a:r>
            <a:r>
              <a:rPr lang="en-US" sz="1600" b="0" u="none"/>
              <a:t> is an educator who provides curriculum guides and workshops for instructors in the subject of </a:t>
            </a:r>
            <a:r>
              <a:rPr lang="en-US" sz="1600" b="0">
                <a:solidFill>
                  <a:srgbClr val="0000FF"/>
                </a:solidFill>
                <a:hlinkClick r:id="rId3"/>
              </a:rPr>
              <a:t>English</a:t>
            </a:r>
            <a:r>
              <a:rPr lang="en-US" sz="1600" b="0" u="none"/>
              <a:t> composition that are used by a number of U.S. </a:t>
            </a:r>
            <a:r>
              <a:rPr lang="en-US" sz="1600" b="0">
                <a:solidFill>
                  <a:srgbClr val="0000FF"/>
                </a:solidFill>
                <a:hlinkClick r:id="rId4"/>
              </a:rPr>
              <a:t>secondary schools</a:t>
            </a:r>
            <a:r>
              <a:rPr lang="en-US" sz="1600" b="0" u="none"/>
              <a:t>. In its initial stages, the format of writing is rigid, and has created controversy. It is seen by some as helping those students who simply do not know how to organize an essay; it is seen by others as contrived and limiting the creativity of students who may be able to veer from the formula. Regardless, the Schaffer essay is a popular means of educating late middle school and early high school students in basic components of literary proficiency.</a:t>
            </a:r>
          </a:p>
          <a:p>
            <a:pPr algn="l">
              <a:spcBef>
                <a:spcPts val="500"/>
              </a:spcBef>
              <a:spcAft>
                <a:spcPts val="500"/>
              </a:spcAft>
            </a:pPr>
            <a:r>
              <a:rPr lang="en-US" sz="800" b="0" u="none"/>
              <a:t>From Wikipedia</a:t>
            </a:r>
          </a:p>
          <a:p>
            <a:pPr algn="l">
              <a:spcBef>
                <a:spcPts val="500"/>
              </a:spcBef>
              <a:spcAft>
                <a:spcPts val="500"/>
              </a:spcAft>
            </a:pPr>
            <a:r>
              <a:rPr lang="en-US" sz="800" b="0" u="none"/>
              <a:t>Jane Schaffer Scores High On the Web</a:t>
            </a:r>
            <a:br>
              <a:rPr lang="en-US" sz="800" b="0" u="none"/>
            </a:br>
            <a:r>
              <a:rPr lang="en-US" sz="800" b="0" u="none"/>
              <a:t>by Alexandra PallasJane Schaffer came to RosArt Multimedia with a personal project, the seedling of a business in need of direction, a promotional strategy, and an online presence. RosArt developed a system of Internet promotions, marketing materials, and database-integrated, optimized web sites to help turn Schaffer's project into a full-blown business with employees, offices, and two separate divisions. </a:t>
            </a:r>
            <a:br>
              <a:rPr lang="en-US" sz="800" b="0" u="none"/>
            </a:br>
            <a:r>
              <a:rPr lang="en-US" sz="800" b="0" u="none"/>
              <a:t/>
            </a:r>
            <a:br>
              <a:rPr lang="en-US" sz="800" b="0" u="none"/>
            </a:br>
            <a:r>
              <a:rPr lang="en-US" sz="800" b="0" u="none"/>
              <a:t>Schaffer teaches teachers how to teach, and she is more than qualified to do so. She not only won the San Diego County Teacher of the Year Award in 1982, but also the California League of High Schools Teacher of the Year Award in 1996. When she began teaching high school English Literature and Composition over thirty years ago, she observed a lack of college preparation in the public school system curriculum, particularly in essay writing. She also felt stymied by the insufficient lesson plan guidance given to teachers in their professional training. In order to help herself and others teach effectively, she developed a series of literature teaching guides which she then began to sell out of her home.</a:t>
            </a:r>
            <a:br>
              <a:rPr lang="en-US" sz="800" b="0" u="none"/>
            </a:br>
            <a:r>
              <a:rPr lang="en-US" sz="800" b="0" u="none"/>
              <a:t/>
            </a:r>
            <a:br>
              <a:rPr lang="en-US" sz="800" b="0" u="none"/>
            </a:br>
            <a:r>
              <a:rPr lang="en-US" sz="800" b="0" u="none"/>
              <a:t>Local interest and demand increased for Schaffer's teaching guides, and she knew she needed a sales and marketing strategy in her venture. RosArt worked with Schaffer over time to shift her focus from executing "basement assembly stapling sessions" to utilizing an affordable, high-traffic e-commerce business website to sell her products.</a:t>
            </a:r>
            <a:br>
              <a:rPr lang="en-US" sz="800" b="0" u="none"/>
            </a:br>
            <a:r>
              <a:rPr lang="en-US" sz="800" b="0" u="none"/>
              <a:t/>
            </a:r>
            <a:br>
              <a:rPr lang="en-US" sz="800" b="0" u="none"/>
            </a:br>
            <a:r>
              <a:rPr lang="en-US" sz="800" b="0" u="none"/>
              <a:t>As Schaffer's expertise, reputation, and web presence grew, she went on to build and scribe a system known as The Jane Schaffer Writing Program. She also began guest-teaching classroom demonstrations of the skills explained in her new workshops. It was clear to the RosArt team that with an appropriate expanded promotional strategy, Schaffer's business would reach the national level. By implementing advanced marketing materials, a direct mail campaign, and a second website to promote her workshops and methodology, this vision steadily grew to become a reality. What was once a personal project was beginning to turn into a well-known educational philosophy and practice.</a:t>
            </a:r>
            <a:br>
              <a:rPr lang="en-US" sz="800" b="0" u="none"/>
            </a:br>
            <a:r>
              <a:rPr lang="en-US" sz="800" b="0" u="none"/>
              <a:t/>
            </a:r>
            <a:br>
              <a:rPr lang="en-US" sz="800" b="0" u="none"/>
            </a:br>
            <a:r>
              <a:rPr lang="en-US" sz="800" b="0" u="none"/>
              <a:t>Schaffer's www.curriculumguides.com site averaged almost 19,000 sessions per month in 2002. Her new site, www.janeschaffer.com, has responded well to promotional efforts, drawing traffic from a network of teacher-specific resources. The amount of visits multiplied six-fold during a three month period, without taking away traffic from her original site. RosArt also currently provides Schaffer with Shopping Cart and Pay-Per-Click Systems to advance online sales of her guides and workshops. Additional branding of her products and services takes the form of an electronic newsletter.</a:t>
            </a:r>
            <a:br>
              <a:rPr lang="en-US" sz="800" b="0" u="none"/>
            </a:br>
            <a:r>
              <a:rPr lang="en-US" sz="800" b="0" u="none"/>
              <a:t/>
            </a:r>
            <a:br>
              <a:rPr lang="en-US" sz="800" b="0" u="none"/>
            </a:br>
            <a:r>
              <a:rPr lang="en-US" sz="800" b="0" u="none"/>
              <a:t>Due to the rapid growth of her business, Schaffer has taken an early retirement from teaching. She continues to provide teachers with a series of curriculum guides for composition and literature, as well as offering customized staff development for schools and districts. Additionally, Schaffer holds coast-to-coast workshops to teach educators the full scope of her philosophy and practice. The documented success of her programs has brought references from all over the country, and entire school districts have adopted her system. As Schaffer's business expands, RosArt constantly develops new strategies to promote her services, products, and reputable educational methods. </a:t>
            </a:r>
            <a:br>
              <a:rPr lang="en-US" sz="800" b="0" u="none"/>
            </a:br>
            <a:r>
              <a:rPr lang="en-US" sz="800" b="0" u="none"/>
              <a:t/>
            </a:r>
            <a:br>
              <a:rPr lang="en-US" sz="800" b="0" u="none"/>
            </a:br>
            <a:r>
              <a:rPr lang="en-US" sz="800" b="0" u="none"/>
              <a:t>What is the bottom line of the successful relationship between Jane Schaffer and RosArt Multimedia? Trust. In her own words, "Did you see.my site.last month?! I am a happy camper. And I don't do mailings any more -- my office manager does. Thanks to you for nagging me to do it." </a:t>
            </a:r>
            <a:br>
              <a:rPr lang="en-US" sz="800" b="0" u="none"/>
            </a:br>
            <a:r>
              <a:rPr lang="en-US" sz="800" b="0" u="none"/>
              <a:t>From Roseart Multimedia</a:t>
            </a:r>
          </a:p>
          <a:p>
            <a:pPr algn="l">
              <a:spcBef>
                <a:spcPct val="50000"/>
              </a:spcBef>
            </a:pPr>
            <a:endParaRPr lang="en-US" sz="800" u="none"/>
          </a:p>
        </p:txBody>
      </p:sp>
      <p:sp>
        <p:nvSpPr>
          <p:cNvPr id="39939" name="Text Box 3"/>
          <p:cNvSpPr txBox="1">
            <a:spLocks noChangeArrowheads="1"/>
          </p:cNvSpPr>
          <p:nvPr/>
        </p:nvSpPr>
        <p:spPr bwMode="auto">
          <a:xfrm>
            <a:off x="685800" y="381000"/>
            <a:ext cx="6172200" cy="641350"/>
          </a:xfrm>
          <a:prstGeom prst="rect">
            <a:avLst/>
          </a:prstGeom>
          <a:noFill/>
          <a:ln w="9525">
            <a:noFill/>
            <a:miter lim="800000"/>
            <a:headEnd/>
            <a:tailEnd/>
          </a:ln>
        </p:spPr>
        <p:txBody>
          <a:bodyPr>
            <a:spAutoFit/>
          </a:bodyPr>
          <a:lstStyle/>
          <a:p>
            <a:pPr algn="l">
              <a:spcBef>
                <a:spcPct val="50000"/>
              </a:spcBef>
            </a:pPr>
            <a:r>
              <a:rPr lang="en-US" u="none"/>
              <a:t>Jane Schaffer</a:t>
            </a:r>
            <a:r>
              <a:rPr lang="en-US" sz="1800" u="none"/>
              <a:t> is</a:t>
            </a:r>
          </a:p>
        </p:txBody>
      </p:sp>
    </p:spTree>
  </p:cSld>
  <p:clrMapOvr>
    <a:masterClrMapping/>
  </p:clrMapOvr>
  <p:transition>
    <p:checker/>
    <p:sndAc>
      <p:stSnd>
        <p:snd r:embed="rId2" name="CAMERA.WAV"/>
      </p:stSnd>
    </p:sndAc>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30" name="Object 2"/>
          <p:cNvGraphicFramePr>
            <a:graphicFrameLocks noChangeAspect="1"/>
          </p:cNvGraphicFramePr>
          <p:nvPr/>
        </p:nvGraphicFramePr>
        <p:xfrm>
          <a:off x="228600" y="533400"/>
          <a:ext cx="6400800" cy="3986213"/>
        </p:xfrm>
        <a:graphic>
          <a:graphicData uri="http://schemas.openxmlformats.org/presentationml/2006/ole">
            <p:oleObj spid="_x0000_s22530" name="Document" r:id="rId6" imgW="7040880" imgH="4235400" progId="Word.Document.8">
              <p:embed/>
            </p:oleObj>
          </a:graphicData>
        </a:graphic>
      </p:graphicFrame>
      <p:graphicFrame>
        <p:nvGraphicFramePr>
          <p:cNvPr id="22531" name="Object 4"/>
          <p:cNvGraphicFramePr>
            <a:graphicFrameLocks noChangeAspect="1"/>
          </p:cNvGraphicFramePr>
          <p:nvPr/>
        </p:nvGraphicFramePr>
        <p:xfrm>
          <a:off x="914400" y="3733800"/>
          <a:ext cx="5181600" cy="5029200"/>
        </p:xfrm>
        <a:graphic>
          <a:graphicData uri="http://schemas.openxmlformats.org/presentationml/2006/ole">
            <p:oleObj spid="_x0000_s22531" name="Document" r:id="rId7" imgW="7040880" imgH="8908200" progId="Word.Document.8">
              <p:embed/>
            </p:oleObj>
          </a:graphicData>
        </a:graphic>
      </p:graphicFrame>
      <p:sp>
        <p:nvSpPr>
          <p:cNvPr id="22532" name="Text Box 5"/>
          <p:cNvSpPr txBox="1">
            <a:spLocks noChangeArrowheads="1"/>
          </p:cNvSpPr>
          <p:nvPr/>
        </p:nvSpPr>
        <p:spPr bwMode="auto">
          <a:xfrm>
            <a:off x="457200" y="1219200"/>
            <a:ext cx="1752600" cy="1938338"/>
          </a:xfrm>
          <a:prstGeom prst="rect">
            <a:avLst/>
          </a:prstGeom>
          <a:noFill/>
          <a:ln w="9525">
            <a:noFill/>
            <a:miter lim="800000"/>
            <a:headEnd/>
            <a:tailEnd/>
          </a:ln>
        </p:spPr>
        <p:txBody>
          <a:bodyPr>
            <a:spAutoFit/>
          </a:bodyPr>
          <a:lstStyle/>
          <a:p>
            <a:pPr algn="l">
              <a:spcBef>
                <a:spcPct val="50000"/>
              </a:spcBef>
            </a:pPr>
            <a:r>
              <a:rPr lang="en-US" sz="2400" u="none">
                <a:solidFill>
                  <a:srgbClr val="000099"/>
                </a:solidFill>
              </a:rPr>
              <a:t>This first reason from the Super Outline</a:t>
            </a:r>
            <a:endParaRPr lang="en-US" sz="1000" u="none">
              <a:solidFill>
                <a:srgbClr val="000099"/>
              </a:solidFill>
            </a:endParaRPr>
          </a:p>
        </p:txBody>
      </p:sp>
      <p:sp>
        <p:nvSpPr>
          <p:cNvPr id="176134" name="Text Box 6"/>
          <p:cNvSpPr txBox="1">
            <a:spLocks noChangeArrowheads="1"/>
          </p:cNvSpPr>
          <p:nvPr/>
        </p:nvSpPr>
        <p:spPr bwMode="auto">
          <a:xfrm>
            <a:off x="1371600" y="3733800"/>
            <a:ext cx="4572000" cy="274638"/>
          </a:xfrm>
          <a:prstGeom prst="rect">
            <a:avLst/>
          </a:prstGeom>
          <a:noFill/>
          <a:ln w="9525">
            <a:noFill/>
            <a:miter lim="800000"/>
            <a:headEnd/>
            <a:tailEnd/>
          </a:ln>
        </p:spPr>
        <p:txBody>
          <a:bodyPr>
            <a:spAutoFit/>
          </a:bodyPr>
          <a:lstStyle/>
          <a:p>
            <a:pPr algn="l">
              <a:spcBef>
                <a:spcPct val="50000"/>
              </a:spcBef>
            </a:pPr>
            <a:r>
              <a:rPr lang="en-US" sz="1200" u="none">
                <a:solidFill>
                  <a:srgbClr val="000099"/>
                </a:solidFill>
              </a:rPr>
              <a:t>Goes here, at the thesis/topic sentence for the first body paragraph.</a:t>
            </a:r>
            <a:endParaRPr lang="en-US" sz="1000" u="none">
              <a:solidFill>
                <a:srgbClr val="000099"/>
              </a:solidFill>
            </a:endParaRPr>
          </a:p>
        </p:txBody>
      </p:sp>
      <p:sp>
        <p:nvSpPr>
          <p:cNvPr id="176135" name="Text Box 7"/>
          <p:cNvSpPr txBox="1">
            <a:spLocks noChangeArrowheads="1"/>
          </p:cNvSpPr>
          <p:nvPr/>
        </p:nvSpPr>
        <p:spPr bwMode="auto">
          <a:xfrm>
            <a:off x="2590800" y="1219200"/>
            <a:ext cx="2667000" cy="427038"/>
          </a:xfrm>
          <a:prstGeom prst="rect">
            <a:avLst/>
          </a:prstGeom>
          <a:noFill/>
          <a:ln w="9525">
            <a:noFill/>
            <a:miter lim="800000"/>
            <a:headEnd/>
            <a:tailEnd/>
          </a:ln>
        </p:spPr>
        <p:txBody>
          <a:bodyPr>
            <a:spAutoFit/>
          </a:bodyPr>
          <a:lstStyle/>
          <a:p>
            <a:pPr algn="l">
              <a:spcBef>
                <a:spcPct val="50000"/>
              </a:spcBef>
            </a:pPr>
            <a:r>
              <a:rPr lang="en-US" sz="2200" u="none">
                <a:solidFill>
                  <a:srgbClr val="993300"/>
                </a:solidFill>
              </a:rPr>
              <a:t>This concrete detail</a:t>
            </a:r>
            <a:endParaRPr lang="en-US" sz="2000" u="none">
              <a:solidFill>
                <a:srgbClr val="993300"/>
              </a:solidFill>
            </a:endParaRPr>
          </a:p>
        </p:txBody>
      </p:sp>
      <p:sp>
        <p:nvSpPr>
          <p:cNvPr id="176136" name="Text Box 8"/>
          <p:cNvSpPr txBox="1">
            <a:spLocks noChangeArrowheads="1"/>
          </p:cNvSpPr>
          <p:nvPr/>
        </p:nvSpPr>
        <p:spPr bwMode="auto">
          <a:xfrm>
            <a:off x="1371600" y="4267200"/>
            <a:ext cx="914400" cy="930275"/>
          </a:xfrm>
          <a:prstGeom prst="rect">
            <a:avLst/>
          </a:prstGeom>
          <a:noFill/>
          <a:ln w="9525">
            <a:noFill/>
            <a:miter lim="800000"/>
            <a:headEnd/>
            <a:tailEnd/>
          </a:ln>
        </p:spPr>
        <p:txBody>
          <a:bodyPr>
            <a:spAutoFit/>
          </a:bodyPr>
          <a:lstStyle/>
          <a:p>
            <a:pPr algn="l">
              <a:spcBef>
                <a:spcPct val="50000"/>
              </a:spcBef>
            </a:pPr>
            <a:r>
              <a:rPr lang="en-US" sz="2200" u="none">
                <a:solidFill>
                  <a:srgbClr val="993300"/>
                </a:solidFill>
              </a:rPr>
              <a:t>Goes</a:t>
            </a:r>
          </a:p>
          <a:p>
            <a:pPr algn="l">
              <a:spcBef>
                <a:spcPct val="50000"/>
              </a:spcBef>
            </a:pPr>
            <a:r>
              <a:rPr lang="en-US" sz="2200" u="none">
                <a:solidFill>
                  <a:srgbClr val="993300"/>
                </a:solidFill>
              </a:rPr>
              <a:t>Here</a:t>
            </a:r>
          </a:p>
        </p:txBody>
      </p:sp>
      <p:sp>
        <p:nvSpPr>
          <p:cNvPr id="176137" name="Text Box 9"/>
          <p:cNvSpPr txBox="1">
            <a:spLocks noChangeArrowheads="1"/>
          </p:cNvSpPr>
          <p:nvPr/>
        </p:nvSpPr>
        <p:spPr bwMode="auto">
          <a:xfrm>
            <a:off x="3124200" y="2590800"/>
            <a:ext cx="1524000" cy="427038"/>
          </a:xfrm>
          <a:prstGeom prst="rect">
            <a:avLst/>
          </a:prstGeom>
          <a:noFill/>
          <a:ln w="9525">
            <a:noFill/>
            <a:miter lim="800000"/>
            <a:headEnd/>
            <a:tailEnd/>
          </a:ln>
        </p:spPr>
        <p:txBody>
          <a:bodyPr>
            <a:spAutoFit/>
          </a:bodyPr>
          <a:lstStyle/>
          <a:p>
            <a:pPr algn="l">
              <a:spcBef>
                <a:spcPct val="50000"/>
              </a:spcBef>
            </a:pPr>
            <a:r>
              <a:rPr lang="en-US" sz="2200" u="none">
                <a:solidFill>
                  <a:srgbClr val="660066"/>
                </a:solidFill>
              </a:rPr>
              <a:t>This one</a:t>
            </a:r>
            <a:endParaRPr lang="en-US" u="none">
              <a:solidFill>
                <a:srgbClr val="660066"/>
              </a:solidFill>
            </a:endParaRPr>
          </a:p>
        </p:txBody>
      </p:sp>
      <p:sp>
        <p:nvSpPr>
          <p:cNvPr id="176138" name="Text Box 10"/>
          <p:cNvSpPr txBox="1">
            <a:spLocks noChangeArrowheads="1"/>
          </p:cNvSpPr>
          <p:nvPr/>
        </p:nvSpPr>
        <p:spPr bwMode="auto">
          <a:xfrm>
            <a:off x="1219200" y="5943600"/>
            <a:ext cx="1066800" cy="427038"/>
          </a:xfrm>
          <a:prstGeom prst="rect">
            <a:avLst/>
          </a:prstGeom>
          <a:noFill/>
          <a:ln w="9525">
            <a:noFill/>
            <a:miter lim="800000"/>
            <a:headEnd/>
            <a:tailEnd/>
          </a:ln>
        </p:spPr>
        <p:txBody>
          <a:bodyPr>
            <a:spAutoFit/>
          </a:bodyPr>
          <a:lstStyle/>
          <a:p>
            <a:pPr algn="l">
              <a:spcBef>
                <a:spcPct val="50000"/>
              </a:spcBef>
            </a:pPr>
            <a:r>
              <a:rPr lang="en-US" sz="2200" u="none">
                <a:solidFill>
                  <a:srgbClr val="660066"/>
                </a:solidFill>
              </a:rPr>
              <a:t>Here</a:t>
            </a:r>
          </a:p>
        </p:txBody>
      </p:sp>
      <p:sp>
        <p:nvSpPr>
          <p:cNvPr id="176139" name="Text Box 11"/>
          <p:cNvSpPr txBox="1">
            <a:spLocks noChangeArrowheads="1"/>
          </p:cNvSpPr>
          <p:nvPr/>
        </p:nvSpPr>
        <p:spPr bwMode="auto">
          <a:xfrm>
            <a:off x="5715000" y="1219200"/>
            <a:ext cx="914400" cy="1108075"/>
          </a:xfrm>
          <a:prstGeom prst="rect">
            <a:avLst/>
          </a:prstGeom>
          <a:noFill/>
          <a:ln w="9525">
            <a:noFill/>
            <a:miter lim="800000"/>
            <a:headEnd/>
            <a:tailEnd/>
          </a:ln>
        </p:spPr>
        <p:txBody>
          <a:bodyPr>
            <a:spAutoFit/>
          </a:bodyPr>
          <a:lstStyle/>
          <a:p>
            <a:pPr algn="l">
              <a:spcBef>
                <a:spcPct val="50000"/>
              </a:spcBef>
            </a:pPr>
            <a:r>
              <a:rPr lang="en-US" sz="2200" u="none">
                <a:solidFill>
                  <a:srgbClr val="009900"/>
                </a:solidFill>
              </a:rPr>
              <a:t>And this one</a:t>
            </a:r>
          </a:p>
        </p:txBody>
      </p:sp>
      <p:sp>
        <p:nvSpPr>
          <p:cNvPr id="176140" name="Text Box 12"/>
          <p:cNvSpPr txBox="1">
            <a:spLocks noChangeArrowheads="1"/>
          </p:cNvSpPr>
          <p:nvPr/>
        </p:nvSpPr>
        <p:spPr bwMode="auto">
          <a:xfrm>
            <a:off x="1219200" y="7391400"/>
            <a:ext cx="1066800" cy="930275"/>
          </a:xfrm>
          <a:prstGeom prst="rect">
            <a:avLst/>
          </a:prstGeom>
          <a:noFill/>
          <a:ln w="9525">
            <a:noFill/>
            <a:miter lim="800000"/>
            <a:headEnd/>
            <a:tailEnd/>
          </a:ln>
        </p:spPr>
        <p:txBody>
          <a:bodyPr>
            <a:spAutoFit/>
          </a:bodyPr>
          <a:lstStyle/>
          <a:p>
            <a:pPr algn="l">
              <a:spcBef>
                <a:spcPct val="50000"/>
              </a:spcBef>
            </a:pPr>
            <a:r>
              <a:rPr lang="en-US" sz="2200" u="none">
                <a:solidFill>
                  <a:srgbClr val="009900"/>
                </a:solidFill>
              </a:rPr>
              <a:t>Goes</a:t>
            </a:r>
          </a:p>
          <a:p>
            <a:pPr algn="l">
              <a:spcBef>
                <a:spcPct val="50000"/>
              </a:spcBef>
            </a:pPr>
            <a:r>
              <a:rPr lang="en-US" sz="2200" u="none">
                <a:solidFill>
                  <a:srgbClr val="009900"/>
                </a:solidFill>
              </a:rPr>
              <a:t>Here</a:t>
            </a:r>
          </a:p>
        </p:txBody>
      </p:sp>
    </p:spTree>
  </p:cSld>
  <p:clrMapOvr>
    <a:masterClrMapping/>
  </p:clrMapOvr>
  <p:transition>
    <p:pull/>
    <p:sndAc>
      <p:stSnd>
        <p:snd r:embed="rId3" name="TYP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176134"/>
                                        </p:tgtEl>
                                        <p:attrNameLst>
                                          <p:attrName>style.visibility</p:attrName>
                                        </p:attrNameLst>
                                      </p:cBhvr>
                                      <p:to>
                                        <p:strVal val="visible"/>
                                      </p:to>
                                    </p:set>
                                    <p:anim calcmode="lin" valueType="num">
                                      <p:cBhvr additive="base">
                                        <p:cTn id="7" dur="500" fill="hold"/>
                                        <p:tgtEl>
                                          <p:spTgt spid="176134"/>
                                        </p:tgtEl>
                                        <p:attrNameLst>
                                          <p:attrName>ppt_x</p:attrName>
                                        </p:attrNameLst>
                                      </p:cBhvr>
                                      <p:tavLst>
                                        <p:tav tm="0">
                                          <p:val>
                                            <p:strVal val="0-#ppt_w/2"/>
                                          </p:val>
                                        </p:tav>
                                        <p:tav tm="100000">
                                          <p:val>
                                            <p:strVal val="#ppt_x"/>
                                          </p:val>
                                        </p:tav>
                                      </p:tavLst>
                                    </p:anim>
                                    <p:anim calcmode="lin" valueType="num">
                                      <p:cBhvr additive="base">
                                        <p:cTn id="8" dur="500" fill="hold"/>
                                        <p:tgtEl>
                                          <p:spTgt spid="176134"/>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DRIVEBY.WAV"/>
                                        </p:tgtEl>
                                      </p:cMediaNode>
                                    </p:audio>
                                  </p:sub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76135"/>
                                        </p:tgtEl>
                                        <p:attrNameLst>
                                          <p:attrName>style.visibility</p:attrName>
                                        </p:attrNameLst>
                                      </p:cBhvr>
                                      <p:to>
                                        <p:strVal val="visible"/>
                                      </p:to>
                                    </p:set>
                                    <p:animEffect transition="in" filter="dissolve">
                                      <p:cBhvr>
                                        <p:cTn id="13" dur="500"/>
                                        <p:tgtEl>
                                          <p:spTgt spid="176135"/>
                                        </p:tgtEl>
                                      </p:cBhvr>
                                    </p:animEffect>
                                  </p:childTnLst>
                                  <p:subTnLst>
                                    <p:audio>
                                      <p:cMediaNode>
                                        <p:cTn display="0" masterRel="sameClick">
                                          <p:stCondLst>
                                            <p:cond evt="begin" delay="0">
                                              <p:tn val="11"/>
                                            </p:cond>
                                          </p:stCondLst>
                                          <p:endCondLst>
                                            <p:cond evt="onStopAudio" delay="0">
                                              <p:tgtEl>
                                                <p:sldTgt/>
                                              </p:tgtEl>
                                            </p:cond>
                                          </p:endCondLst>
                                        </p:cTn>
                                        <p:tgtEl>
                                          <p:sndTgt r:embed="rId5" name="WHOOSH.WAV"/>
                                        </p:tgtEl>
                                      </p:cMediaNode>
                                    </p:audio>
                                  </p:subTnLst>
                                </p:cTn>
                              </p:par>
                            </p:childTnLst>
                          </p:cTn>
                        </p:par>
                      </p:childTnLst>
                    </p:cTn>
                  </p:par>
                  <p:par>
                    <p:cTn id="14" fill="hold">
                      <p:stCondLst>
                        <p:cond delay="indefinite"/>
                      </p:stCondLst>
                      <p:childTnLst>
                        <p:par>
                          <p:cTn id="15" fill="hold">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176136"/>
                                        </p:tgtEl>
                                        <p:attrNameLst>
                                          <p:attrName>style.visibility</p:attrName>
                                        </p:attrNameLst>
                                      </p:cBhvr>
                                      <p:to>
                                        <p:strVal val="visible"/>
                                      </p:to>
                                    </p:set>
                                    <p:anim calcmode="lin" valueType="num">
                                      <p:cBhvr additive="base">
                                        <p:cTn id="18" dur="500" fill="hold"/>
                                        <p:tgtEl>
                                          <p:spTgt spid="176136"/>
                                        </p:tgtEl>
                                        <p:attrNameLst>
                                          <p:attrName>ppt_x</p:attrName>
                                        </p:attrNameLst>
                                      </p:cBhvr>
                                      <p:tavLst>
                                        <p:tav tm="0">
                                          <p:val>
                                            <p:strVal val="#ppt_x"/>
                                          </p:val>
                                        </p:tav>
                                        <p:tav tm="100000">
                                          <p:val>
                                            <p:strVal val="#ppt_x"/>
                                          </p:val>
                                        </p:tav>
                                      </p:tavLst>
                                    </p:anim>
                                    <p:anim calcmode="lin" valueType="num">
                                      <p:cBhvr additive="base">
                                        <p:cTn id="19" dur="500" fill="hold"/>
                                        <p:tgtEl>
                                          <p:spTgt spid="176136"/>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6"/>
                                            </p:cond>
                                          </p:stCondLst>
                                          <p:endCondLst>
                                            <p:cond evt="onStopAudio" delay="0">
                                              <p:tgtEl>
                                                <p:sldTgt/>
                                              </p:tgtEl>
                                            </p:cond>
                                          </p:endCondLst>
                                        </p:cTn>
                                        <p:tgtEl>
                                          <p:sndTgt r:embed="rId4" name="DRIVEBY.WAV"/>
                                        </p:tgtEl>
                                      </p:cMediaNode>
                                    </p:audio>
                                  </p:sub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76137"/>
                                        </p:tgtEl>
                                        <p:attrNameLst>
                                          <p:attrName>style.visibility</p:attrName>
                                        </p:attrNameLst>
                                      </p:cBhvr>
                                      <p:to>
                                        <p:strVal val="visible"/>
                                      </p:to>
                                    </p:set>
                                    <p:animEffect transition="in" filter="dissolve">
                                      <p:cBhvr>
                                        <p:cTn id="24" dur="500"/>
                                        <p:tgtEl>
                                          <p:spTgt spid="176137"/>
                                        </p:tgtEl>
                                      </p:cBhvr>
                                    </p:animEffect>
                                  </p:childTnLst>
                                  <p:subTnLst>
                                    <p:audio>
                                      <p:cMediaNode>
                                        <p:cTn display="0" masterRel="sameClick">
                                          <p:stCondLst>
                                            <p:cond evt="begin" delay="0">
                                              <p:tn val="22"/>
                                            </p:cond>
                                          </p:stCondLst>
                                          <p:endCondLst>
                                            <p:cond evt="onStopAudio" delay="0">
                                              <p:tgtEl>
                                                <p:sldTgt/>
                                              </p:tgtEl>
                                            </p:cond>
                                          </p:endCondLst>
                                        </p:cTn>
                                        <p:tgtEl>
                                          <p:sndTgt r:embed="rId5" name="WHOOSH.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1" fill="hold" grpId="0" nodeType="clickEffect">
                                  <p:stCondLst>
                                    <p:cond delay="0"/>
                                  </p:stCondLst>
                                  <p:childTnLst>
                                    <p:set>
                                      <p:cBhvr>
                                        <p:cTn id="28" dur="1" fill="hold">
                                          <p:stCondLst>
                                            <p:cond delay="0"/>
                                          </p:stCondLst>
                                        </p:cTn>
                                        <p:tgtEl>
                                          <p:spTgt spid="176138"/>
                                        </p:tgtEl>
                                        <p:attrNameLst>
                                          <p:attrName>style.visibility</p:attrName>
                                        </p:attrNameLst>
                                      </p:cBhvr>
                                      <p:to>
                                        <p:strVal val="visible"/>
                                      </p:to>
                                    </p:set>
                                    <p:anim calcmode="lin" valueType="num">
                                      <p:cBhvr additive="base">
                                        <p:cTn id="29" dur="500" fill="hold"/>
                                        <p:tgtEl>
                                          <p:spTgt spid="176138"/>
                                        </p:tgtEl>
                                        <p:attrNameLst>
                                          <p:attrName>ppt_x</p:attrName>
                                        </p:attrNameLst>
                                      </p:cBhvr>
                                      <p:tavLst>
                                        <p:tav tm="0">
                                          <p:val>
                                            <p:strVal val="#ppt_x"/>
                                          </p:val>
                                        </p:tav>
                                        <p:tav tm="100000">
                                          <p:val>
                                            <p:strVal val="#ppt_x"/>
                                          </p:val>
                                        </p:tav>
                                      </p:tavLst>
                                    </p:anim>
                                    <p:anim calcmode="lin" valueType="num">
                                      <p:cBhvr additive="base">
                                        <p:cTn id="30" dur="500" fill="hold"/>
                                        <p:tgtEl>
                                          <p:spTgt spid="17613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4" name="DRIVEBY.WAV"/>
                                        </p:tgtEl>
                                      </p:cMediaNode>
                                    </p:audio>
                                  </p:sub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76139"/>
                                        </p:tgtEl>
                                        <p:attrNameLst>
                                          <p:attrName>style.visibility</p:attrName>
                                        </p:attrNameLst>
                                      </p:cBhvr>
                                      <p:to>
                                        <p:strVal val="visible"/>
                                      </p:to>
                                    </p:set>
                                    <p:animEffect transition="in" filter="dissolve">
                                      <p:cBhvr>
                                        <p:cTn id="35" dur="500"/>
                                        <p:tgtEl>
                                          <p:spTgt spid="176139"/>
                                        </p:tgtEl>
                                      </p:cBhvr>
                                    </p:animEffect>
                                  </p:childTnLst>
                                  <p:subTnLst>
                                    <p:audio>
                                      <p:cMediaNode>
                                        <p:cTn display="0" masterRel="sameClick">
                                          <p:stCondLst>
                                            <p:cond evt="begin" delay="0">
                                              <p:tn val="33"/>
                                            </p:cond>
                                          </p:stCondLst>
                                          <p:endCondLst>
                                            <p:cond evt="onStopAudio" delay="0">
                                              <p:tgtEl>
                                                <p:sldTgt/>
                                              </p:tgtEl>
                                            </p:cond>
                                          </p:endCondLst>
                                        </p:cTn>
                                        <p:tgtEl>
                                          <p:sndTgt r:embed="rId5" name="WHOOSH.WAV"/>
                                        </p:tgtEl>
                                      </p:cMediaNode>
                                    </p:audio>
                                  </p:subTnLst>
                                </p:cTn>
                              </p:par>
                            </p:childTnLst>
                          </p:cTn>
                        </p:par>
                      </p:childTnLst>
                    </p:cTn>
                  </p:par>
                  <p:par>
                    <p:cTn id="36" fill="hold">
                      <p:stCondLst>
                        <p:cond delay="indefinite"/>
                      </p:stCondLst>
                      <p:childTnLst>
                        <p:par>
                          <p:cTn id="37" fill="hold">
                            <p:stCondLst>
                              <p:cond delay="0"/>
                            </p:stCondLst>
                            <p:childTnLst>
                              <p:par>
                                <p:cTn id="38" presetID="2" presetClass="entr" presetSubtype="1" fill="hold" grpId="0" nodeType="clickEffect">
                                  <p:stCondLst>
                                    <p:cond delay="0"/>
                                  </p:stCondLst>
                                  <p:childTnLst>
                                    <p:set>
                                      <p:cBhvr>
                                        <p:cTn id="39" dur="1" fill="hold">
                                          <p:stCondLst>
                                            <p:cond delay="0"/>
                                          </p:stCondLst>
                                        </p:cTn>
                                        <p:tgtEl>
                                          <p:spTgt spid="176140"/>
                                        </p:tgtEl>
                                        <p:attrNameLst>
                                          <p:attrName>style.visibility</p:attrName>
                                        </p:attrNameLst>
                                      </p:cBhvr>
                                      <p:to>
                                        <p:strVal val="visible"/>
                                      </p:to>
                                    </p:set>
                                    <p:anim calcmode="lin" valueType="num">
                                      <p:cBhvr additive="base">
                                        <p:cTn id="40" dur="500" fill="hold"/>
                                        <p:tgtEl>
                                          <p:spTgt spid="176140"/>
                                        </p:tgtEl>
                                        <p:attrNameLst>
                                          <p:attrName>ppt_x</p:attrName>
                                        </p:attrNameLst>
                                      </p:cBhvr>
                                      <p:tavLst>
                                        <p:tav tm="0">
                                          <p:val>
                                            <p:strVal val="#ppt_x"/>
                                          </p:val>
                                        </p:tav>
                                        <p:tav tm="100000">
                                          <p:val>
                                            <p:strVal val="#ppt_x"/>
                                          </p:val>
                                        </p:tav>
                                      </p:tavLst>
                                    </p:anim>
                                    <p:anim calcmode="lin" valueType="num">
                                      <p:cBhvr additive="base">
                                        <p:cTn id="41" dur="500" fill="hold"/>
                                        <p:tgtEl>
                                          <p:spTgt spid="17614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4"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4" grpId="0" autoUpdateAnimBg="0"/>
      <p:bldP spid="176135" grpId="0" autoUpdateAnimBg="0"/>
      <p:bldP spid="176136" grpId="0" autoUpdateAnimBg="0"/>
      <p:bldP spid="176137" grpId="0" autoUpdateAnimBg="0"/>
      <p:bldP spid="176138" grpId="0" autoUpdateAnimBg="0"/>
      <p:bldP spid="176139" grpId="0" autoUpdateAnimBg="0"/>
      <p:bldP spid="176140" grpId="0"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1143000" y="2057400"/>
            <a:ext cx="4800600" cy="2289175"/>
          </a:xfrm>
          <a:prstGeom prst="rect">
            <a:avLst/>
          </a:prstGeom>
          <a:noFill/>
          <a:ln w="9525">
            <a:noFill/>
            <a:miter lim="800000"/>
            <a:headEnd/>
            <a:tailEnd/>
          </a:ln>
        </p:spPr>
        <p:txBody>
          <a:bodyPr>
            <a:spAutoFit/>
          </a:bodyPr>
          <a:lstStyle/>
          <a:p>
            <a:pPr algn="ctr">
              <a:spcBef>
                <a:spcPct val="50000"/>
              </a:spcBef>
            </a:pPr>
            <a:r>
              <a:rPr lang="en-US" u="none"/>
              <a:t>IN </a:t>
            </a:r>
          </a:p>
          <a:p>
            <a:pPr algn="ctr">
              <a:spcBef>
                <a:spcPct val="50000"/>
              </a:spcBef>
            </a:pPr>
            <a:r>
              <a:rPr lang="en-US" u="none"/>
              <a:t>OTHER </a:t>
            </a:r>
          </a:p>
          <a:p>
            <a:pPr algn="ctr">
              <a:spcBef>
                <a:spcPct val="50000"/>
              </a:spcBef>
            </a:pPr>
            <a:r>
              <a:rPr lang="en-US" u="none"/>
              <a:t>WORDS</a:t>
            </a:r>
          </a:p>
        </p:txBody>
      </p:sp>
    </p:spTree>
  </p:cSld>
  <p:clrMapOvr>
    <a:masterClrMapping/>
  </p:clrMapOvr>
  <p:transition>
    <p:zoom/>
    <p:sndAc>
      <p:stSnd>
        <p:snd r:embed="rId2" name="WHOOSH.WAV"/>
      </p:stSnd>
    </p:sndAc>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Object 2"/>
          <p:cNvGraphicFramePr>
            <a:graphicFrameLocks noChangeAspect="1"/>
          </p:cNvGraphicFramePr>
          <p:nvPr/>
        </p:nvGraphicFramePr>
        <p:xfrm>
          <a:off x="228600" y="533400"/>
          <a:ext cx="6400800" cy="3986213"/>
        </p:xfrm>
        <a:graphic>
          <a:graphicData uri="http://schemas.openxmlformats.org/presentationml/2006/ole">
            <p:oleObj spid="_x0000_s23554" name="Document" r:id="rId4" imgW="7040880" imgH="4235400" progId="Word.Document.8">
              <p:embed/>
            </p:oleObj>
          </a:graphicData>
        </a:graphic>
      </p:graphicFrame>
      <p:graphicFrame>
        <p:nvGraphicFramePr>
          <p:cNvPr id="23555" name="Object 3"/>
          <p:cNvGraphicFramePr>
            <a:graphicFrameLocks noChangeAspect="1"/>
          </p:cNvGraphicFramePr>
          <p:nvPr/>
        </p:nvGraphicFramePr>
        <p:xfrm>
          <a:off x="914400" y="3733800"/>
          <a:ext cx="5181600" cy="5029200"/>
        </p:xfrm>
        <a:graphic>
          <a:graphicData uri="http://schemas.openxmlformats.org/presentationml/2006/ole">
            <p:oleObj spid="_x0000_s23555" name="Document" r:id="rId5" imgW="7040880" imgH="8908200" progId="Word.Document.8">
              <p:embed/>
            </p:oleObj>
          </a:graphicData>
        </a:graphic>
      </p:graphicFrame>
      <p:sp>
        <p:nvSpPr>
          <p:cNvPr id="23556" name="Text Box 5"/>
          <p:cNvSpPr txBox="1">
            <a:spLocks noChangeArrowheads="1"/>
          </p:cNvSpPr>
          <p:nvPr/>
        </p:nvSpPr>
        <p:spPr bwMode="auto">
          <a:xfrm>
            <a:off x="914400" y="1524000"/>
            <a:ext cx="685800" cy="641350"/>
          </a:xfrm>
          <a:prstGeom prst="rect">
            <a:avLst/>
          </a:prstGeom>
          <a:noFill/>
          <a:ln w="9525">
            <a:noFill/>
            <a:miter lim="800000"/>
            <a:headEnd/>
            <a:tailEnd/>
          </a:ln>
        </p:spPr>
        <p:txBody>
          <a:bodyPr>
            <a:spAutoFit/>
          </a:bodyPr>
          <a:lstStyle/>
          <a:p>
            <a:pPr algn="l">
              <a:spcBef>
                <a:spcPct val="50000"/>
              </a:spcBef>
            </a:pPr>
            <a:r>
              <a:rPr lang="en-US" u="none"/>
              <a:t>A</a:t>
            </a:r>
          </a:p>
        </p:txBody>
      </p:sp>
      <p:sp>
        <p:nvSpPr>
          <p:cNvPr id="23557" name="Text Box 8"/>
          <p:cNvSpPr txBox="1">
            <a:spLocks noChangeArrowheads="1"/>
          </p:cNvSpPr>
          <p:nvPr/>
        </p:nvSpPr>
        <p:spPr bwMode="auto">
          <a:xfrm>
            <a:off x="3505200" y="1143000"/>
            <a:ext cx="685800" cy="641350"/>
          </a:xfrm>
          <a:prstGeom prst="rect">
            <a:avLst/>
          </a:prstGeom>
          <a:noFill/>
          <a:ln w="9525">
            <a:noFill/>
            <a:miter lim="800000"/>
            <a:headEnd/>
            <a:tailEnd/>
          </a:ln>
        </p:spPr>
        <p:txBody>
          <a:bodyPr>
            <a:spAutoFit/>
          </a:bodyPr>
          <a:lstStyle/>
          <a:p>
            <a:pPr algn="l">
              <a:spcBef>
                <a:spcPct val="50000"/>
              </a:spcBef>
            </a:pPr>
            <a:r>
              <a:rPr lang="en-US" u="none"/>
              <a:t>B</a:t>
            </a:r>
          </a:p>
        </p:txBody>
      </p:sp>
      <p:sp>
        <p:nvSpPr>
          <p:cNvPr id="23558" name="Text Box 9"/>
          <p:cNvSpPr txBox="1">
            <a:spLocks noChangeArrowheads="1"/>
          </p:cNvSpPr>
          <p:nvPr/>
        </p:nvSpPr>
        <p:spPr bwMode="auto">
          <a:xfrm>
            <a:off x="3505200" y="2590800"/>
            <a:ext cx="685800" cy="641350"/>
          </a:xfrm>
          <a:prstGeom prst="rect">
            <a:avLst/>
          </a:prstGeom>
          <a:noFill/>
          <a:ln w="9525">
            <a:noFill/>
            <a:miter lim="800000"/>
            <a:headEnd/>
            <a:tailEnd/>
          </a:ln>
        </p:spPr>
        <p:txBody>
          <a:bodyPr>
            <a:spAutoFit/>
          </a:bodyPr>
          <a:lstStyle/>
          <a:p>
            <a:pPr algn="l">
              <a:spcBef>
                <a:spcPct val="50000"/>
              </a:spcBef>
            </a:pPr>
            <a:r>
              <a:rPr lang="en-US" u="none"/>
              <a:t>C</a:t>
            </a:r>
          </a:p>
        </p:txBody>
      </p:sp>
      <p:sp>
        <p:nvSpPr>
          <p:cNvPr id="23559" name="Text Box 10"/>
          <p:cNvSpPr txBox="1">
            <a:spLocks noChangeArrowheads="1"/>
          </p:cNvSpPr>
          <p:nvPr/>
        </p:nvSpPr>
        <p:spPr bwMode="auto">
          <a:xfrm>
            <a:off x="5715000" y="1784350"/>
            <a:ext cx="685800" cy="641350"/>
          </a:xfrm>
          <a:prstGeom prst="rect">
            <a:avLst/>
          </a:prstGeom>
          <a:noFill/>
          <a:ln w="9525">
            <a:noFill/>
            <a:miter lim="800000"/>
            <a:headEnd/>
            <a:tailEnd/>
          </a:ln>
        </p:spPr>
        <p:txBody>
          <a:bodyPr>
            <a:spAutoFit/>
          </a:bodyPr>
          <a:lstStyle/>
          <a:p>
            <a:pPr algn="l">
              <a:spcBef>
                <a:spcPct val="50000"/>
              </a:spcBef>
            </a:pPr>
            <a:r>
              <a:rPr lang="en-US" u="none"/>
              <a:t> D</a:t>
            </a:r>
          </a:p>
        </p:txBody>
      </p:sp>
    </p:spTree>
  </p:cSld>
  <p:clrMapOvr>
    <a:masterClrMapping/>
  </p:clrMapOvr>
  <p:transition>
    <p:wipe dir="r"/>
    <p:sndAc>
      <p:stSnd>
        <p:snd r:embed="rId3" name="WHOOSH.WAV"/>
      </p:stSnd>
    </p:sndAc>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Object 2"/>
          <p:cNvGraphicFramePr>
            <a:graphicFrameLocks noChangeAspect="1"/>
          </p:cNvGraphicFramePr>
          <p:nvPr/>
        </p:nvGraphicFramePr>
        <p:xfrm>
          <a:off x="228600" y="533400"/>
          <a:ext cx="6400800" cy="3986213"/>
        </p:xfrm>
        <a:graphic>
          <a:graphicData uri="http://schemas.openxmlformats.org/presentationml/2006/ole">
            <p:oleObj spid="_x0000_s24578" name="Document" r:id="rId5" imgW="7040880" imgH="4235400" progId="Word.Document.8">
              <p:embed/>
            </p:oleObj>
          </a:graphicData>
        </a:graphic>
      </p:graphicFrame>
      <p:graphicFrame>
        <p:nvGraphicFramePr>
          <p:cNvPr id="24579" name="Object 3"/>
          <p:cNvGraphicFramePr>
            <a:graphicFrameLocks noChangeAspect="1"/>
          </p:cNvGraphicFramePr>
          <p:nvPr/>
        </p:nvGraphicFramePr>
        <p:xfrm>
          <a:off x="914400" y="3733800"/>
          <a:ext cx="5181600" cy="5029200"/>
        </p:xfrm>
        <a:graphic>
          <a:graphicData uri="http://schemas.openxmlformats.org/presentationml/2006/ole">
            <p:oleObj spid="_x0000_s24579" name="Document" r:id="rId6" imgW="7040880" imgH="8908200" progId="Word.Document.8">
              <p:embed/>
            </p:oleObj>
          </a:graphicData>
        </a:graphic>
      </p:graphicFrame>
      <p:sp>
        <p:nvSpPr>
          <p:cNvPr id="195588" name="Text Box 4"/>
          <p:cNvSpPr txBox="1">
            <a:spLocks noChangeArrowheads="1"/>
          </p:cNvSpPr>
          <p:nvPr/>
        </p:nvSpPr>
        <p:spPr bwMode="auto">
          <a:xfrm>
            <a:off x="1447800" y="4519613"/>
            <a:ext cx="685800" cy="641350"/>
          </a:xfrm>
          <a:prstGeom prst="rect">
            <a:avLst/>
          </a:prstGeom>
          <a:noFill/>
          <a:ln w="9525">
            <a:noFill/>
            <a:miter lim="800000"/>
            <a:headEnd/>
            <a:tailEnd/>
          </a:ln>
        </p:spPr>
        <p:txBody>
          <a:bodyPr>
            <a:spAutoFit/>
          </a:bodyPr>
          <a:lstStyle/>
          <a:p>
            <a:pPr algn="l">
              <a:spcBef>
                <a:spcPct val="50000"/>
              </a:spcBef>
            </a:pPr>
            <a:r>
              <a:rPr lang="en-US" u="none"/>
              <a:t>B</a:t>
            </a:r>
          </a:p>
        </p:txBody>
      </p:sp>
      <p:sp>
        <p:nvSpPr>
          <p:cNvPr id="195589" name="Text Box 5"/>
          <p:cNvSpPr txBox="1">
            <a:spLocks noChangeArrowheads="1"/>
          </p:cNvSpPr>
          <p:nvPr/>
        </p:nvSpPr>
        <p:spPr bwMode="auto">
          <a:xfrm>
            <a:off x="1447800" y="6019800"/>
            <a:ext cx="685800" cy="641350"/>
          </a:xfrm>
          <a:prstGeom prst="rect">
            <a:avLst/>
          </a:prstGeom>
          <a:noFill/>
          <a:ln w="9525">
            <a:noFill/>
            <a:miter lim="800000"/>
            <a:headEnd/>
            <a:tailEnd/>
          </a:ln>
        </p:spPr>
        <p:txBody>
          <a:bodyPr>
            <a:spAutoFit/>
          </a:bodyPr>
          <a:lstStyle/>
          <a:p>
            <a:pPr algn="l">
              <a:spcBef>
                <a:spcPct val="50000"/>
              </a:spcBef>
            </a:pPr>
            <a:r>
              <a:rPr lang="en-US" u="none"/>
              <a:t>C</a:t>
            </a:r>
          </a:p>
        </p:txBody>
      </p:sp>
      <p:sp>
        <p:nvSpPr>
          <p:cNvPr id="195590" name="Text Box 6"/>
          <p:cNvSpPr txBox="1">
            <a:spLocks noChangeArrowheads="1"/>
          </p:cNvSpPr>
          <p:nvPr/>
        </p:nvSpPr>
        <p:spPr bwMode="auto">
          <a:xfrm>
            <a:off x="1447800" y="7543800"/>
            <a:ext cx="685800" cy="641350"/>
          </a:xfrm>
          <a:prstGeom prst="rect">
            <a:avLst/>
          </a:prstGeom>
          <a:noFill/>
          <a:ln w="9525">
            <a:noFill/>
            <a:miter lim="800000"/>
            <a:headEnd/>
            <a:tailEnd/>
          </a:ln>
        </p:spPr>
        <p:txBody>
          <a:bodyPr>
            <a:spAutoFit/>
          </a:bodyPr>
          <a:lstStyle/>
          <a:p>
            <a:pPr algn="l">
              <a:spcBef>
                <a:spcPct val="50000"/>
              </a:spcBef>
            </a:pPr>
            <a:r>
              <a:rPr lang="en-US" u="none"/>
              <a:t> D</a:t>
            </a:r>
          </a:p>
        </p:txBody>
      </p:sp>
      <p:sp>
        <p:nvSpPr>
          <p:cNvPr id="195591" name="Text Box 7"/>
          <p:cNvSpPr txBox="1">
            <a:spLocks noChangeArrowheads="1"/>
          </p:cNvSpPr>
          <p:nvPr/>
        </p:nvSpPr>
        <p:spPr bwMode="auto">
          <a:xfrm>
            <a:off x="1752600" y="3429000"/>
            <a:ext cx="838200" cy="579438"/>
          </a:xfrm>
          <a:prstGeom prst="rect">
            <a:avLst/>
          </a:prstGeom>
          <a:noFill/>
          <a:ln w="9525">
            <a:noFill/>
            <a:miter lim="800000"/>
            <a:headEnd/>
            <a:tailEnd/>
          </a:ln>
        </p:spPr>
        <p:txBody>
          <a:bodyPr>
            <a:spAutoFit/>
          </a:bodyPr>
          <a:lstStyle/>
          <a:p>
            <a:pPr algn="l">
              <a:spcBef>
                <a:spcPct val="50000"/>
              </a:spcBef>
            </a:pPr>
            <a:r>
              <a:rPr lang="en-US" sz="3200" u="none"/>
              <a:t>A</a:t>
            </a:r>
            <a:endParaRPr lang="en-US" u="none"/>
          </a:p>
        </p:txBody>
      </p:sp>
    </p:spTree>
  </p:cSld>
  <p:clrMapOvr>
    <a:masterClrMapping/>
  </p:clrMapOvr>
  <p:transition>
    <p:cover/>
    <p:sndAc>
      <p:stSnd>
        <p:snd r:embed="rId3" name="LASER.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95591"/>
                                        </p:tgtEl>
                                        <p:attrNameLst>
                                          <p:attrName>style.visibility</p:attrName>
                                        </p:attrNameLst>
                                      </p:cBhvr>
                                      <p:to>
                                        <p:strVal val="visible"/>
                                      </p:to>
                                    </p:set>
                                    <p:anim calcmode="lin" valueType="num">
                                      <p:cBhvr additive="base">
                                        <p:cTn id="7" dur="500" fill="hold"/>
                                        <p:tgtEl>
                                          <p:spTgt spid="195591"/>
                                        </p:tgtEl>
                                        <p:attrNameLst>
                                          <p:attrName>ppt_x</p:attrName>
                                        </p:attrNameLst>
                                      </p:cBhvr>
                                      <p:tavLst>
                                        <p:tav tm="0">
                                          <p:val>
                                            <p:strVal val="#ppt_x"/>
                                          </p:val>
                                        </p:tav>
                                        <p:tav tm="100000">
                                          <p:val>
                                            <p:strVal val="#ppt_x"/>
                                          </p:val>
                                        </p:tav>
                                      </p:tavLst>
                                    </p:anim>
                                    <p:anim calcmode="lin" valueType="num">
                                      <p:cBhvr additive="base">
                                        <p:cTn id="8" dur="500" fill="hold"/>
                                        <p:tgtEl>
                                          <p:spTgt spid="195591"/>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95588"/>
                                        </p:tgtEl>
                                        <p:attrNameLst>
                                          <p:attrName>style.visibility</p:attrName>
                                        </p:attrNameLst>
                                      </p:cBhvr>
                                      <p:to>
                                        <p:strVal val="visible"/>
                                      </p:to>
                                    </p:set>
                                    <p:anim calcmode="lin" valueType="num">
                                      <p:cBhvr additive="base">
                                        <p:cTn id="13" dur="500" fill="hold"/>
                                        <p:tgtEl>
                                          <p:spTgt spid="195588"/>
                                        </p:tgtEl>
                                        <p:attrNameLst>
                                          <p:attrName>ppt_x</p:attrName>
                                        </p:attrNameLst>
                                      </p:cBhvr>
                                      <p:tavLst>
                                        <p:tav tm="0">
                                          <p:val>
                                            <p:strVal val="#ppt_x"/>
                                          </p:val>
                                        </p:tav>
                                        <p:tav tm="100000">
                                          <p:val>
                                            <p:strVal val="#ppt_x"/>
                                          </p:val>
                                        </p:tav>
                                      </p:tavLst>
                                    </p:anim>
                                    <p:anim calcmode="lin" valueType="num">
                                      <p:cBhvr additive="base">
                                        <p:cTn id="14" dur="500" fill="hold"/>
                                        <p:tgtEl>
                                          <p:spTgt spid="19558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195589"/>
                                        </p:tgtEl>
                                        <p:attrNameLst>
                                          <p:attrName>style.visibility</p:attrName>
                                        </p:attrNameLst>
                                      </p:cBhvr>
                                      <p:to>
                                        <p:strVal val="visible"/>
                                      </p:to>
                                    </p:set>
                                    <p:anim calcmode="lin" valueType="num">
                                      <p:cBhvr additive="base">
                                        <p:cTn id="19" dur="500" fill="hold"/>
                                        <p:tgtEl>
                                          <p:spTgt spid="195589"/>
                                        </p:tgtEl>
                                        <p:attrNameLst>
                                          <p:attrName>ppt_x</p:attrName>
                                        </p:attrNameLst>
                                      </p:cBhvr>
                                      <p:tavLst>
                                        <p:tav tm="0">
                                          <p:val>
                                            <p:strVal val="#ppt_x"/>
                                          </p:val>
                                        </p:tav>
                                        <p:tav tm="100000">
                                          <p:val>
                                            <p:strVal val="#ppt_x"/>
                                          </p:val>
                                        </p:tav>
                                      </p:tavLst>
                                    </p:anim>
                                    <p:anim calcmode="lin" valueType="num">
                                      <p:cBhvr additive="base">
                                        <p:cTn id="20" dur="500" fill="hold"/>
                                        <p:tgtEl>
                                          <p:spTgt spid="195589"/>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4"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195590"/>
                                        </p:tgtEl>
                                        <p:attrNameLst>
                                          <p:attrName>style.visibility</p:attrName>
                                        </p:attrNameLst>
                                      </p:cBhvr>
                                      <p:to>
                                        <p:strVal val="visible"/>
                                      </p:to>
                                    </p:set>
                                    <p:anim calcmode="lin" valueType="num">
                                      <p:cBhvr additive="base">
                                        <p:cTn id="25" dur="500" fill="hold"/>
                                        <p:tgtEl>
                                          <p:spTgt spid="195590"/>
                                        </p:tgtEl>
                                        <p:attrNameLst>
                                          <p:attrName>ppt_x</p:attrName>
                                        </p:attrNameLst>
                                      </p:cBhvr>
                                      <p:tavLst>
                                        <p:tav tm="0">
                                          <p:val>
                                            <p:strVal val="#ppt_x"/>
                                          </p:val>
                                        </p:tav>
                                        <p:tav tm="100000">
                                          <p:val>
                                            <p:strVal val="#ppt_x"/>
                                          </p:val>
                                        </p:tav>
                                      </p:tavLst>
                                    </p:anim>
                                    <p:anim calcmode="lin" valueType="num">
                                      <p:cBhvr additive="base">
                                        <p:cTn id="26" dur="500" fill="hold"/>
                                        <p:tgtEl>
                                          <p:spTgt spid="19559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8" grpId="0" autoUpdateAnimBg="0"/>
      <p:bldP spid="195589" grpId="0" autoUpdateAnimBg="0"/>
      <p:bldP spid="195590" grpId="0" autoUpdateAnimBg="0"/>
      <p:bldP spid="195591" grpId="0"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Object 2"/>
          <p:cNvGraphicFramePr>
            <a:graphicFrameLocks noChangeAspect="1"/>
          </p:cNvGraphicFramePr>
          <p:nvPr/>
        </p:nvGraphicFramePr>
        <p:xfrm>
          <a:off x="228600" y="152400"/>
          <a:ext cx="9296400" cy="8686800"/>
        </p:xfrm>
        <a:graphic>
          <a:graphicData uri="http://schemas.openxmlformats.org/presentationml/2006/ole">
            <p:oleObj spid="_x0000_s25602" name="Document" r:id="rId4" imgW="10241280" imgH="8962920" progId="Word.Document.8">
              <p:embed/>
            </p:oleObj>
          </a:graphicData>
        </a:graphic>
      </p:graphicFrame>
      <p:sp>
        <p:nvSpPr>
          <p:cNvPr id="25603" name="Text Box 3"/>
          <p:cNvSpPr txBox="1">
            <a:spLocks noChangeArrowheads="1"/>
          </p:cNvSpPr>
          <p:nvPr/>
        </p:nvSpPr>
        <p:spPr bwMode="auto">
          <a:xfrm>
            <a:off x="1143000" y="0"/>
            <a:ext cx="1143000" cy="579438"/>
          </a:xfrm>
          <a:prstGeom prst="rect">
            <a:avLst/>
          </a:prstGeom>
          <a:noFill/>
          <a:ln w="9525">
            <a:noFill/>
            <a:miter lim="800000"/>
            <a:headEnd/>
            <a:tailEnd/>
          </a:ln>
        </p:spPr>
        <p:txBody>
          <a:bodyPr>
            <a:spAutoFit/>
          </a:bodyPr>
          <a:lstStyle/>
          <a:p>
            <a:pPr algn="l">
              <a:spcBef>
                <a:spcPct val="50000"/>
              </a:spcBef>
            </a:pPr>
            <a:r>
              <a:rPr lang="en-US" sz="3200" u="none">
                <a:solidFill>
                  <a:schemeClr val="accent2"/>
                </a:solidFill>
              </a:rPr>
              <a:t>A</a:t>
            </a:r>
            <a:endParaRPr lang="en-US" sz="2400" u="none">
              <a:solidFill>
                <a:schemeClr val="accent2"/>
              </a:solidFill>
            </a:endParaRPr>
          </a:p>
        </p:txBody>
      </p:sp>
      <p:sp>
        <p:nvSpPr>
          <p:cNvPr id="25604" name="Text Box 4"/>
          <p:cNvSpPr txBox="1">
            <a:spLocks noChangeArrowheads="1"/>
          </p:cNvSpPr>
          <p:nvPr/>
        </p:nvSpPr>
        <p:spPr bwMode="auto">
          <a:xfrm>
            <a:off x="914400" y="1417638"/>
            <a:ext cx="1295400" cy="579437"/>
          </a:xfrm>
          <a:prstGeom prst="rect">
            <a:avLst/>
          </a:prstGeom>
          <a:noFill/>
          <a:ln w="9525">
            <a:noFill/>
            <a:miter lim="800000"/>
            <a:headEnd/>
            <a:tailEnd/>
          </a:ln>
        </p:spPr>
        <p:txBody>
          <a:bodyPr>
            <a:spAutoFit/>
          </a:bodyPr>
          <a:lstStyle/>
          <a:p>
            <a:pPr algn="l">
              <a:spcBef>
                <a:spcPct val="50000"/>
              </a:spcBef>
            </a:pPr>
            <a:r>
              <a:rPr lang="en-US" sz="3200" u="none">
                <a:solidFill>
                  <a:schemeClr val="accent2"/>
                </a:solidFill>
              </a:rPr>
              <a:t>B</a:t>
            </a:r>
          </a:p>
        </p:txBody>
      </p:sp>
      <p:sp>
        <p:nvSpPr>
          <p:cNvPr id="25605" name="Text Box 5"/>
          <p:cNvSpPr txBox="1">
            <a:spLocks noChangeArrowheads="1"/>
          </p:cNvSpPr>
          <p:nvPr/>
        </p:nvSpPr>
        <p:spPr bwMode="auto">
          <a:xfrm>
            <a:off x="3429000" y="1066800"/>
            <a:ext cx="1600200" cy="579438"/>
          </a:xfrm>
          <a:prstGeom prst="rect">
            <a:avLst/>
          </a:prstGeom>
          <a:noFill/>
          <a:ln w="9525">
            <a:noFill/>
            <a:miter lim="800000"/>
            <a:headEnd/>
            <a:tailEnd/>
          </a:ln>
        </p:spPr>
        <p:txBody>
          <a:bodyPr>
            <a:spAutoFit/>
          </a:bodyPr>
          <a:lstStyle/>
          <a:p>
            <a:pPr algn="l">
              <a:spcBef>
                <a:spcPct val="50000"/>
              </a:spcBef>
            </a:pPr>
            <a:r>
              <a:rPr lang="en-US" sz="3200" u="none">
                <a:solidFill>
                  <a:schemeClr val="accent2"/>
                </a:solidFill>
              </a:rPr>
              <a:t>C</a:t>
            </a:r>
          </a:p>
        </p:txBody>
      </p:sp>
      <p:sp>
        <p:nvSpPr>
          <p:cNvPr id="25606" name="Text Box 6"/>
          <p:cNvSpPr txBox="1">
            <a:spLocks noChangeArrowheads="1"/>
          </p:cNvSpPr>
          <p:nvPr/>
        </p:nvSpPr>
        <p:spPr bwMode="auto">
          <a:xfrm>
            <a:off x="3429000" y="2438400"/>
            <a:ext cx="1600200" cy="579438"/>
          </a:xfrm>
          <a:prstGeom prst="rect">
            <a:avLst/>
          </a:prstGeom>
          <a:noFill/>
          <a:ln w="9525">
            <a:noFill/>
            <a:miter lim="800000"/>
            <a:headEnd/>
            <a:tailEnd/>
          </a:ln>
        </p:spPr>
        <p:txBody>
          <a:bodyPr>
            <a:spAutoFit/>
          </a:bodyPr>
          <a:lstStyle/>
          <a:p>
            <a:pPr algn="l">
              <a:spcBef>
                <a:spcPct val="50000"/>
              </a:spcBef>
            </a:pPr>
            <a:r>
              <a:rPr lang="en-US" sz="3200" u="none">
                <a:solidFill>
                  <a:schemeClr val="accent2"/>
                </a:solidFill>
              </a:rPr>
              <a:t>D</a:t>
            </a:r>
          </a:p>
        </p:txBody>
      </p:sp>
      <p:sp>
        <p:nvSpPr>
          <p:cNvPr id="25607" name="Text Box 7"/>
          <p:cNvSpPr txBox="1">
            <a:spLocks noChangeArrowheads="1"/>
          </p:cNvSpPr>
          <p:nvPr/>
        </p:nvSpPr>
        <p:spPr bwMode="auto">
          <a:xfrm>
            <a:off x="5715000" y="1417638"/>
            <a:ext cx="762000" cy="579437"/>
          </a:xfrm>
          <a:prstGeom prst="rect">
            <a:avLst/>
          </a:prstGeom>
          <a:noFill/>
          <a:ln w="9525">
            <a:noFill/>
            <a:miter lim="800000"/>
            <a:headEnd/>
            <a:tailEnd/>
          </a:ln>
        </p:spPr>
        <p:txBody>
          <a:bodyPr>
            <a:spAutoFit/>
          </a:bodyPr>
          <a:lstStyle/>
          <a:p>
            <a:pPr algn="l">
              <a:spcBef>
                <a:spcPct val="50000"/>
              </a:spcBef>
            </a:pPr>
            <a:r>
              <a:rPr lang="en-US" sz="3200" u="none">
                <a:solidFill>
                  <a:schemeClr val="accent2"/>
                </a:solidFill>
              </a:rPr>
              <a:t>E</a:t>
            </a:r>
          </a:p>
        </p:txBody>
      </p:sp>
      <p:sp>
        <p:nvSpPr>
          <p:cNvPr id="25608" name="Text Box 8"/>
          <p:cNvSpPr txBox="1">
            <a:spLocks noChangeArrowheads="1"/>
          </p:cNvSpPr>
          <p:nvPr/>
        </p:nvSpPr>
        <p:spPr bwMode="auto">
          <a:xfrm>
            <a:off x="914400" y="4373563"/>
            <a:ext cx="1295400" cy="579437"/>
          </a:xfrm>
          <a:prstGeom prst="rect">
            <a:avLst/>
          </a:prstGeom>
          <a:noFill/>
          <a:ln w="9525">
            <a:noFill/>
            <a:miter lim="800000"/>
            <a:headEnd/>
            <a:tailEnd/>
          </a:ln>
        </p:spPr>
        <p:txBody>
          <a:bodyPr>
            <a:spAutoFit/>
          </a:bodyPr>
          <a:lstStyle/>
          <a:p>
            <a:pPr algn="l">
              <a:spcBef>
                <a:spcPct val="50000"/>
              </a:spcBef>
            </a:pPr>
            <a:r>
              <a:rPr lang="en-US" sz="3200" u="none">
                <a:solidFill>
                  <a:schemeClr val="accent2"/>
                </a:solidFill>
              </a:rPr>
              <a:t>F</a:t>
            </a:r>
          </a:p>
        </p:txBody>
      </p:sp>
      <p:sp>
        <p:nvSpPr>
          <p:cNvPr id="25609" name="Text Box 9"/>
          <p:cNvSpPr txBox="1">
            <a:spLocks noChangeArrowheads="1"/>
          </p:cNvSpPr>
          <p:nvPr/>
        </p:nvSpPr>
        <p:spPr bwMode="auto">
          <a:xfrm>
            <a:off x="3429000" y="3581400"/>
            <a:ext cx="1600200" cy="579438"/>
          </a:xfrm>
          <a:prstGeom prst="rect">
            <a:avLst/>
          </a:prstGeom>
          <a:noFill/>
          <a:ln w="9525">
            <a:noFill/>
            <a:miter lim="800000"/>
            <a:headEnd/>
            <a:tailEnd/>
          </a:ln>
        </p:spPr>
        <p:txBody>
          <a:bodyPr>
            <a:spAutoFit/>
          </a:bodyPr>
          <a:lstStyle/>
          <a:p>
            <a:pPr algn="l">
              <a:spcBef>
                <a:spcPct val="50000"/>
              </a:spcBef>
            </a:pPr>
            <a:r>
              <a:rPr lang="en-US" sz="3200" u="none">
                <a:solidFill>
                  <a:schemeClr val="accent2"/>
                </a:solidFill>
              </a:rPr>
              <a:t>G</a:t>
            </a:r>
          </a:p>
        </p:txBody>
      </p:sp>
      <p:sp>
        <p:nvSpPr>
          <p:cNvPr id="25610" name="Text Box 10"/>
          <p:cNvSpPr txBox="1">
            <a:spLocks noChangeArrowheads="1"/>
          </p:cNvSpPr>
          <p:nvPr/>
        </p:nvSpPr>
        <p:spPr bwMode="auto">
          <a:xfrm>
            <a:off x="3429000" y="4953000"/>
            <a:ext cx="1600200" cy="579438"/>
          </a:xfrm>
          <a:prstGeom prst="rect">
            <a:avLst/>
          </a:prstGeom>
          <a:noFill/>
          <a:ln w="9525">
            <a:noFill/>
            <a:miter lim="800000"/>
            <a:headEnd/>
            <a:tailEnd/>
          </a:ln>
        </p:spPr>
        <p:txBody>
          <a:bodyPr>
            <a:spAutoFit/>
          </a:bodyPr>
          <a:lstStyle/>
          <a:p>
            <a:pPr algn="l">
              <a:spcBef>
                <a:spcPct val="50000"/>
              </a:spcBef>
            </a:pPr>
            <a:r>
              <a:rPr lang="en-US" sz="3200" u="none">
                <a:solidFill>
                  <a:schemeClr val="accent2"/>
                </a:solidFill>
              </a:rPr>
              <a:t>H</a:t>
            </a:r>
          </a:p>
        </p:txBody>
      </p:sp>
      <p:sp>
        <p:nvSpPr>
          <p:cNvPr id="25611" name="Text Box 11"/>
          <p:cNvSpPr txBox="1">
            <a:spLocks noChangeArrowheads="1"/>
          </p:cNvSpPr>
          <p:nvPr/>
        </p:nvSpPr>
        <p:spPr bwMode="auto">
          <a:xfrm>
            <a:off x="5715000" y="4160838"/>
            <a:ext cx="762000" cy="579437"/>
          </a:xfrm>
          <a:prstGeom prst="rect">
            <a:avLst/>
          </a:prstGeom>
          <a:noFill/>
          <a:ln w="9525">
            <a:noFill/>
            <a:miter lim="800000"/>
            <a:headEnd/>
            <a:tailEnd/>
          </a:ln>
        </p:spPr>
        <p:txBody>
          <a:bodyPr>
            <a:spAutoFit/>
          </a:bodyPr>
          <a:lstStyle/>
          <a:p>
            <a:pPr algn="l">
              <a:spcBef>
                <a:spcPct val="50000"/>
              </a:spcBef>
            </a:pPr>
            <a:r>
              <a:rPr lang="en-US" sz="3200" u="none">
                <a:solidFill>
                  <a:schemeClr val="accent2"/>
                </a:solidFill>
              </a:rPr>
              <a:t>I</a:t>
            </a:r>
          </a:p>
        </p:txBody>
      </p:sp>
      <p:sp>
        <p:nvSpPr>
          <p:cNvPr id="25612" name="Text Box 12"/>
          <p:cNvSpPr txBox="1">
            <a:spLocks noChangeArrowheads="1"/>
          </p:cNvSpPr>
          <p:nvPr/>
        </p:nvSpPr>
        <p:spPr bwMode="auto">
          <a:xfrm>
            <a:off x="914400" y="6934200"/>
            <a:ext cx="685800" cy="579438"/>
          </a:xfrm>
          <a:prstGeom prst="rect">
            <a:avLst/>
          </a:prstGeom>
          <a:noFill/>
          <a:ln w="9525">
            <a:noFill/>
            <a:miter lim="800000"/>
            <a:headEnd/>
            <a:tailEnd/>
          </a:ln>
        </p:spPr>
        <p:txBody>
          <a:bodyPr>
            <a:spAutoFit/>
          </a:bodyPr>
          <a:lstStyle/>
          <a:p>
            <a:pPr algn="l">
              <a:spcBef>
                <a:spcPct val="50000"/>
              </a:spcBef>
            </a:pPr>
            <a:r>
              <a:rPr lang="en-US" sz="3200" u="none">
                <a:solidFill>
                  <a:schemeClr val="accent2"/>
                </a:solidFill>
              </a:rPr>
              <a:t>J</a:t>
            </a:r>
          </a:p>
        </p:txBody>
      </p:sp>
      <p:sp>
        <p:nvSpPr>
          <p:cNvPr id="25613" name="Text Box 13"/>
          <p:cNvSpPr txBox="1">
            <a:spLocks noChangeArrowheads="1"/>
          </p:cNvSpPr>
          <p:nvPr/>
        </p:nvSpPr>
        <p:spPr bwMode="auto">
          <a:xfrm>
            <a:off x="3429000" y="6354763"/>
            <a:ext cx="914400" cy="579437"/>
          </a:xfrm>
          <a:prstGeom prst="rect">
            <a:avLst/>
          </a:prstGeom>
          <a:noFill/>
          <a:ln w="9525">
            <a:noFill/>
            <a:miter lim="800000"/>
            <a:headEnd/>
            <a:tailEnd/>
          </a:ln>
        </p:spPr>
        <p:txBody>
          <a:bodyPr>
            <a:spAutoFit/>
          </a:bodyPr>
          <a:lstStyle/>
          <a:p>
            <a:pPr algn="l">
              <a:spcBef>
                <a:spcPct val="50000"/>
              </a:spcBef>
            </a:pPr>
            <a:r>
              <a:rPr lang="en-US" sz="3200" u="none">
                <a:solidFill>
                  <a:schemeClr val="accent2"/>
                </a:solidFill>
              </a:rPr>
              <a:t>K</a:t>
            </a:r>
          </a:p>
        </p:txBody>
      </p:sp>
      <p:sp>
        <p:nvSpPr>
          <p:cNvPr id="25614" name="Text Box 14"/>
          <p:cNvSpPr txBox="1">
            <a:spLocks noChangeArrowheads="1"/>
          </p:cNvSpPr>
          <p:nvPr/>
        </p:nvSpPr>
        <p:spPr bwMode="auto">
          <a:xfrm>
            <a:off x="3429000" y="7772400"/>
            <a:ext cx="1600200" cy="579438"/>
          </a:xfrm>
          <a:prstGeom prst="rect">
            <a:avLst/>
          </a:prstGeom>
          <a:noFill/>
          <a:ln w="9525">
            <a:noFill/>
            <a:miter lim="800000"/>
            <a:headEnd/>
            <a:tailEnd/>
          </a:ln>
        </p:spPr>
        <p:txBody>
          <a:bodyPr>
            <a:spAutoFit/>
          </a:bodyPr>
          <a:lstStyle/>
          <a:p>
            <a:pPr algn="l">
              <a:spcBef>
                <a:spcPct val="50000"/>
              </a:spcBef>
            </a:pPr>
            <a:r>
              <a:rPr lang="en-US" sz="3200" u="none">
                <a:solidFill>
                  <a:schemeClr val="accent2"/>
                </a:solidFill>
              </a:rPr>
              <a:t>L</a:t>
            </a:r>
          </a:p>
        </p:txBody>
      </p:sp>
      <p:sp>
        <p:nvSpPr>
          <p:cNvPr id="25615" name="Text Box 15"/>
          <p:cNvSpPr txBox="1">
            <a:spLocks noChangeArrowheads="1"/>
          </p:cNvSpPr>
          <p:nvPr/>
        </p:nvSpPr>
        <p:spPr bwMode="auto">
          <a:xfrm>
            <a:off x="5715000" y="6934200"/>
            <a:ext cx="762000" cy="579438"/>
          </a:xfrm>
          <a:prstGeom prst="rect">
            <a:avLst/>
          </a:prstGeom>
          <a:noFill/>
          <a:ln w="9525">
            <a:noFill/>
            <a:miter lim="800000"/>
            <a:headEnd/>
            <a:tailEnd/>
          </a:ln>
        </p:spPr>
        <p:txBody>
          <a:bodyPr>
            <a:spAutoFit/>
          </a:bodyPr>
          <a:lstStyle/>
          <a:p>
            <a:pPr algn="l">
              <a:spcBef>
                <a:spcPct val="50000"/>
              </a:spcBef>
            </a:pPr>
            <a:r>
              <a:rPr lang="en-US" sz="3200" u="none">
                <a:solidFill>
                  <a:schemeClr val="accent2"/>
                </a:solidFill>
              </a:rPr>
              <a:t>M</a:t>
            </a:r>
          </a:p>
        </p:txBody>
      </p:sp>
      <p:sp>
        <p:nvSpPr>
          <p:cNvPr id="25616" name="Text Box 16"/>
          <p:cNvSpPr txBox="1">
            <a:spLocks noChangeArrowheads="1"/>
          </p:cNvSpPr>
          <p:nvPr/>
        </p:nvSpPr>
        <p:spPr bwMode="auto">
          <a:xfrm>
            <a:off x="1143000" y="8624888"/>
            <a:ext cx="1752600" cy="519112"/>
          </a:xfrm>
          <a:prstGeom prst="rect">
            <a:avLst/>
          </a:prstGeom>
          <a:noFill/>
          <a:ln w="9525">
            <a:noFill/>
            <a:miter lim="800000"/>
            <a:headEnd/>
            <a:tailEnd/>
          </a:ln>
        </p:spPr>
        <p:txBody>
          <a:bodyPr>
            <a:spAutoFit/>
          </a:bodyPr>
          <a:lstStyle/>
          <a:p>
            <a:pPr algn="l">
              <a:spcBef>
                <a:spcPct val="50000"/>
              </a:spcBef>
            </a:pPr>
            <a:r>
              <a:rPr lang="en-US" sz="2800" u="none">
                <a:solidFill>
                  <a:schemeClr val="accent2"/>
                </a:solidFill>
              </a:rPr>
              <a:t>N</a:t>
            </a:r>
            <a:endParaRPr lang="en-US" u="none">
              <a:solidFill>
                <a:schemeClr val="accent2"/>
              </a:solidFill>
            </a:endParaRPr>
          </a:p>
        </p:txBody>
      </p:sp>
    </p:spTree>
  </p:cSld>
  <p:clrMapOvr>
    <a:masterClrMapping/>
  </p:clrMapOvr>
  <p:transition>
    <p:pull dir="u"/>
    <p:sndAc>
      <p:stSnd>
        <p:snd r:embed="rId3" name="Copy of airstrike.wav"/>
      </p:stSnd>
    </p:sndAc>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Text Box 2"/>
          <p:cNvSpPr txBox="1">
            <a:spLocks noChangeArrowheads="1"/>
          </p:cNvSpPr>
          <p:nvPr/>
        </p:nvSpPr>
        <p:spPr bwMode="auto">
          <a:xfrm>
            <a:off x="288925" y="228600"/>
            <a:ext cx="6264275" cy="1235075"/>
          </a:xfrm>
          <a:prstGeom prst="rect">
            <a:avLst/>
          </a:prstGeom>
          <a:noFill/>
          <a:ln w="76200">
            <a:solidFill>
              <a:schemeClr val="tx1"/>
            </a:solidFill>
            <a:miter lim="800000"/>
            <a:headEnd/>
            <a:tailEnd/>
          </a:ln>
        </p:spPr>
        <p:txBody>
          <a:bodyPr>
            <a:spAutoFit/>
          </a:bodyPr>
          <a:lstStyle/>
          <a:p>
            <a:pPr algn="l"/>
            <a:r>
              <a:rPr lang="en-US" sz="500" u="none"/>
              <a:t>INTRODUCTION    </a:t>
            </a:r>
          </a:p>
          <a:p>
            <a:pPr algn="l"/>
            <a:r>
              <a:rPr lang="en-US" sz="500" u="none"/>
              <a:t>     5 – 7 sentences 	Begin with a GRABBER that gets the attention of your readers. </a:t>
            </a:r>
          </a:p>
          <a:p>
            <a:pPr algn="l"/>
            <a:r>
              <a:rPr lang="en-US" sz="500" u="none"/>
              <a:t>     </a:t>
            </a:r>
          </a:p>
          <a:p>
            <a:pPr algn="l"/>
            <a:r>
              <a:rPr lang="en-US" sz="500" u="none"/>
              <a:t>_____________________________________________________________________________________________________________________________________________________________________________________________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__________________________________________________________________________________________________________________________________________________________________________________________________________________________________________    ______________________________________________________________________________</a:t>
            </a:r>
          </a:p>
          <a:p>
            <a:pPr algn="l"/>
            <a:r>
              <a:rPr lang="en-US" sz="500" u="none"/>
              <a:t>Work GRADUALLY toward a more specific statement of your topic.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l"/>
            <a:r>
              <a:rPr lang="en-US" sz="500" u="none"/>
              <a:t>Finish with your THESIS.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26630" name="Line 3"/>
          <p:cNvSpPr>
            <a:spLocks noChangeShapeType="1"/>
          </p:cNvSpPr>
          <p:nvPr/>
        </p:nvSpPr>
        <p:spPr bwMode="auto">
          <a:xfrm>
            <a:off x="288925" y="457200"/>
            <a:ext cx="825500" cy="0"/>
          </a:xfrm>
          <a:prstGeom prst="line">
            <a:avLst/>
          </a:prstGeom>
          <a:noFill/>
          <a:ln w="19050">
            <a:solidFill>
              <a:schemeClr val="tx1"/>
            </a:solidFill>
            <a:round/>
            <a:headEnd/>
            <a:tailEnd/>
          </a:ln>
        </p:spPr>
        <p:txBody>
          <a:bodyPr wrap="none" anchor="ctr"/>
          <a:lstStyle/>
          <a:p>
            <a:endParaRPr lang="en-US"/>
          </a:p>
        </p:txBody>
      </p:sp>
      <p:sp>
        <p:nvSpPr>
          <p:cNvPr id="26631" name="Line 4"/>
          <p:cNvSpPr>
            <a:spLocks noChangeShapeType="1"/>
          </p:cNvSpPr>
          <p:nvPr/>
        </p:nvSpPr>
        <p:spPr bwMode="auto">
          <a:xfrm flipV="1">
            <a:off x="1114425" y="228600"/>
            <a:ext cx="0" cy="228600"/>
          </a:xfrm>
          <a:prstGeom prst="line">
            <a:avLst/>
          </a:prstGeom>
          <a:noFill/>
          <a:ln w="19050">
            <a:solidFill>
              <a:schemeClr val="tx1"/>
            </a:solidFill>
            <a:round/>
            <a:headEnd/>
            <a:tailEnd/>
          </a:ln>
        </p:spPr>
        <p:txBody>
          <a:bodyPr wrap="none" anchor="ctr"/>
          <a:lstStyle/>
          <a:p>
            <a:endParaRPr lang="en-US"/>
          </a:p>
        </p:txBody>
      </p:sp>
      <p:sp>
        <p:nvSpPr>
          <p:cNvPr id="26632" name="Rectangle 5"/>
          <p:cNvSpPr>
            <a:spLocks noChangeArrowheads="1"/>
          </p:cNvSpPr>
          <p:nvPr/>
        </p:nvSpPr>
        <p:spPr bwMode="auto">
          <a:xfrm>
            <a:off x="457200" y="457200"/>
            <a:ext cx="457200" cy="152400"/>
          </a:xfrm>
          <a:prstGeom prst="rect">
            <a:avLst/>
          </a:prstGeom>
          <a:solidFill>
            <a:schemeClr val="accent1"/>
          </a:solidFill>
          <a:ln w="9525">
            <a:solidFill>
              <a:schemeClr val="tx1"/>
            </a:solidFill>
            <a:miter lim="800000"/>
            <a:headEnd/>
            <a:tailEnd/>
          </a:ln>
        </p:spPr>
        <p:txBody>
          <a:bodyPr wrap="none" anchor="ctr"/>
          <a:lstStyle/>
          <a:p>
            <a:pPr algn="ctr"/>
            <a:r>
              <a:rPr lang="en-US" sz="500" u="none"/>
              <a:t>Indent!</a:t>
            </a:r>
          </a:p>
        </p:txBody>
      </p:sp>
      <p:graphicFrame>
        <p:nvGraphicFramePr>
          <p:cNvPr id="26626" name="Object 6"/>
          <p:cNvGraphicFramePr>
            <a:graphicFrameLocks noChangeAspect="1"/>
          </p:cNvGraphicFramePr>
          <p:nvPr/>
        </p:nvGraphicFramePr>
        <p:xfrm>
          <a:off x="0" y="1463675"/>
          <a:ext cx="6705600" cy="2193925"/>
        </p:xfrm>
        <a:graphic>
          <a:graphicData uri="http://schemas.openxmlformats.org/presentationml/2006/ole">
            <p:oleObj spid="_x0000_s26626" name="Slide" r:id="rId5" imgW="3379454" imgH="4517469" progId="PowerPoint.Slide.8">
              <p:embed/>
            </p:oleObj>
          </a:graphicData>
        </a:graphic>
      </p:graphicFrame>
      <p:graphicFrame>
        <p:nvGraphicFramePr>
          <p:cNvPr id="26627" name="Object 7"/>
          <p:cNvGraphicFramePr>
            <a:graphicFrameLocks noChangeAspect="1"/>
          </p:cNvGraphicFramePr>
          <p:nvPr/>
        </p:nvGraphicFramePr>
        <p:xfrm>
          <a:off x="0" y="3657600"/>
          <a:ext cx="6705600" cy="2193925"/>
        </p:xfrm>
        <a:graphic>
          <a:graphicData uri="http://schemas.openxmlformats.org/presentationml/2006/ole">
            <p:oleObj spid="_x0000_s26627" name="Slide" r:id="rId6" imgW="3379454" imgH="4517469" progId="PowerPoint.Slide.8">
              <p:embed/>
            </p:oleObj>
          </a:graphicData>
        </a:graphic>
      </p:graphicFrame>
      <p:graphicFrame>
        <p:nvGraphicFramePr>
          <p:cNvPr id="26628" name="Object 8"/>
          <p:cNvGraphicFramePr>
            <a:graphicFrameLocks noChangeAspect="1"/>
          </p:cNvGraphicFramePr>
          <p:nvPr/>
        </p:nvGraphicFramePr>
        <p:xfrm>
          <a:off x="0" y="5851525"/>
          <a:ext cx="6705600" cy="2193925"/>
        </p:xfrm>
        <a:graphic>
          <a:graphicData uri="http://schemas.openxmlformats.org/presentationml/2006/ole">
            <p:oleObj spid="_x0000_s26628" name="Slide" r:id="rId7" imgW="3379454" imgH="4517469" progId="PowerPoint.Slide.8">
              <p:embed/>
            </p:oleObj>
          </a:graphicData>
        </a:graphic>
      </p:graphicFrame>
      <p:sp>
        <p:nvSpPr>
          <p:cNvPr id="26633" name="Rectangle 10"/>
          <p:cNvSpPr>
            <a:spLocks noChangeArrowheads="1"/>
          </p:cNvSpPr>
          <p:nvPr/>
        </p:nvSpPr>
        <p:spPr bwMode="auto">
          <a:xfrm>
            <a:off x="152400" y="8045450"/>
            <a:ext cx="6553200" cy="1098550"/>
          </a:xfrm>
          <a:prstGeom prst="rect">
            <a:avLst/>
          </a:prstGeom>
          <a:solidFill>
            <a:srgbClr val="FFFFFF"/>
          </a:solidFill>
          <a:ln w="57150">
            <a:solidFill>
              <a:srgbClr val="000000"/>
            </a:solidFill>
            <a:miter lim="800000"/>
            <a:headEnd/>
            <a:tailEnd/>
          </a:ln>
        </p:spPr>
        <p:txBody>
          <a:bodyPr/>
          <a:lstStyle/>
          <a:p>
            <a:pPr algn="l"/>
            <a:r>
              <a:rPr lang="en-US" sz="500" u="none"/>
              <a:t>CONCLUSION</a:t>
            </a:r>
            <a:r>
              <a:rPr lang="en-US" sz="500" b="0" u="none"/>
              <a:t>         </a:t>
            </a:r>
            <a:r>
              <a:rPr lang="en-US" sz="500" u="none"/>
              <a:t>Work from the SPECIFIC to the GENERAL.</a:t>
            </a:r>
            <a:r>
              <a:rPr lang="en-US" sz="500" b="0" u="none"/>
              <a:t>  </a:t>
            </a:r>
          </a:p>
          <a:p>
            <a:pPr algn="l"/>
            <a:r>
              <a:rPr lang="en-US" sz="500" u="none"/>
              <a:t>    5 – 7 sentences</a:t>
            </a:r>
          </a:p>
          <a:p>
            <a:pPr algn="l"/>
            <a:endParaRPr lang="en-US" sz="500" u="none"/>
          </a:p>
          <a:p>
            <a:pPr algn="l"/>
            <a:r>
              <a:rPr lang="en-US" sz="500" u="none"/>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l"/>
            <a:r>
              <a:rPr lang="en-US" sz="500" u="none"/>
              <a:t>Don’t say the SAME OLD THING.  No clichés. </a:t>
            </a:r>
          </a:p>
          <a:p>
            <a:pPr algn="l"/>
            <a:r>
              <a:rPr lang="en-US" sz="500" u="none"/>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algn="l"/>
            <a:r>
              <a:rPr lang="en-US" sz="500" u="none"/>
              <a:t>Don’t introduce new ideas, but leave your readers with a NEW UNDERSTANDING.</a:t>
            </a:r>
          </a:p>
          <a:p>
            <a:pPr algn="l"/>
            <a:r>
              <a:rPr lang="en-US" sz="500" u="none"/>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a:t>
            </a:r>
          </a:p>
        </p:txBody>
      </p:sp>
      <p:sp>
        <p:nvSpPr>
          <p:cNvPr id="26634" name="Text Box 11"/>
          <p:cNvSpPr txBox="1">
            <a:spLocks noChangeArrowheads="1"/>
          </p:cNvSpPr>
          <p:nvPr/>
        </p:nvSpPr>
        <p:spPr bwMode="auto">
          <a:xfrm>
            <a:off x="1219200" y="1066800"/>
            <a:ext cx="685800" cy="304800"/>
          </a:xfrm>
          <a:prstGeom prst="rect">
            <a:avLst/>
          </a:prstGeom>
          <a:noFill/>
          <a:ln w="9525">
            <a:noFill/>
            <a:miter lim="800000"/>
            <a:headEnd/>
            <a:tailEnd/>
          </a:ln>
        </p:spPr>
        <p:txBody>
          <a:bodyPr>
            <a:spAutoFit/>
          </a:bodyPr>
          <a:lstStyle/>
          <a:p>
            <a:pPr algn="l">
              <a:spcBef>
                <a:spcPct val="50000"/>
              </a:spcBef>
            </a:pPr>
            <a:r>
              <a:rPr lang="en-US" sz="1400" u="none">
                <a:solidFill>
                  <a:schemeClr val="accent2"/>
                </a:solidFill>
              </a:rPr>
              <a:t>A</a:t>
            </a:r>
            <a:endParaRPr lang="en-US" sz="1600" u="none"/>
          </a:p>
        </p:txBody>
      </p:sp>
      <p:sp>
        <p:nvSpPr>
          <p:cNvPr id="26635" name="Text Box 13"/>
          <p:cNvSpPr txBox="1">
            <a:spLocks noChangeArrowheads="1"/>
          </p:cNvSpPr>
          <p:nvPr/>
        </p:nvSpPr>
        <p:spPr bwMode="auto">
          <a:xfrm>
            <a:off x="914400" y="1371600"/>
            <a:ext cx="1371600" cy="336550"/>
          </a:xfrm>
          <a:prstGeom prst="rect">
            <a:avLst/>
          </a:prstGeom>
          <a:noFill/>
          <a:ln w="9525">
            <a:noFill/>
            <a:miter lim="800000"/>
            <a:headEnd/>
            <a:tailEnd/>
          </a:ln>
        </p:spPr>
        <p:txBody>
          <a:bodyPr>
            <a:spAutoFit/>
          </a:bodyPr>
          <a:lstStyle/>
          <a:p>
            <a:pPr algn="l">
              <a:spcBef>
                <a:spcPct val="50000"/>
              </a:spcBef>
            </a:pPr>
            <a:r>
              <a:rPr lang="en-US" sz="1600" u="none">
                <a:solidFill>
                  <a:schemeClr val="accent2"/>
                </a:solidFill>
              </a:rPr>
              <a:t>B</a:t>
            </a:r>
            <a:endParaRPr lang="en-US" sz="3200" u="none"/>
          </a:p>
        </p:txBody>
      </p:sp>
      <p:sp>
        <p:nvSpPr>
          <p:cNvPr id="26636" name="Text Box 14"/>
          <p:cNvSpPr txBox="1">
            <a:spLocks noChangeArrowheads="1"/>
          </p:cNvSpPr>
          <p:nvPr/>
        </p:nvSpPr>
        <p:spPr bwMode="auto">
          <a:xfrm>
            <a:off x="914400" y="1828800"/>
            <a:ext cx="1371600" cy="336550"/>
          </a:xfrm>
          <a:prstGeom prst="rect">
            <a:avLst/>
          </a:prstGeom>
          <a:noFill/>
          <a:ln w="9525">
            <a:noFill/>
            <a:miter lim="800000"/>
            <a:headEnd/>
            <a:tailEnd/>
          </a:ln>
        </p:spPr>
        <p:txBody>
          <a:bodyPr>
            <a:spAutoFit/>
          </a:bodyPr>
          <a:lstStyle/>
          <a:p>
            <a:pPr algn="l">
              <a:spcBef>
                <a:spcPct val="50000"/>
              </a:spcBef>
            </a:pPr>
            <a:r>
              <a:rPr lang="en-US" sz="1600" u="none">
                <a:solidFill>
                  <a:schemeClr val="accent2"/>
                </a:solidFill>
              </a:rPr>
              <a:t>C</a:t>
            </a:r>
            <a:endParaRPr lang="en-US" sz="3200" u="none">
              <a:solidFill>
                <a:schemeClr val="accent2"/>
              </a:solidFill>
            </a:endParaRPr>
          </a:p>
        </p:txBody>
      </p:sp>
      <p:sp>
        <p:nvSpPr>
          <p:cNvPr id="26637" name="Text Box 15"/>
          <p:cNvSpPr txBox="1">
            <a:spLocks noChangeArrowheads="1"/>
          </p:cNvSpPr>
          <p:nvPr/>
        </p:nvSpPr>
        <p:spPr bwMode="auto">
          <a:xfrm>
            <a:off x="914400" y="2362200"/>
            <a:ext cx="1600200" cy="336550"/>
          </a:xfrm>
          <a:prstGeom prst="rect">
            <a:avLst/>
          </a:prstGeom>
          <a:noFill/>
          <a:ln w="9525">
            <a:noFill/>
            <a:miter lim="800000"/>
            <a:headEnd/>
            <a:tailEnd/>
          </a:ln>
        </p:spPr>
        <p:txBody>
          <a:bodyPr>
            <a:spAutoFit/>
          </a:bodyPr>
          <a:lstStyle/>
          <a:p>
            <a:pPr algn="l">
              <a:spcBef>
                <a:spcPct val="50000"/>
              </a:spcBef>
            </a:pPr>
            <a:r>
              <a:rPr lang="en-US" sz="1600" u="none">
                <a:solidFill>
                  <a:schemeClr val="accent2"/>
                </a:solidFill>
              </a:rPr>
              <a:t>D</a:t>
            </a:r>
          </a:p>
        </p:txBody>
      </p:sp>
      <p:sp>
        <p:nvSpPr>
          <p:cNvPr id="26638" name="Text Box 16"/>
          <p:cNvSpPr txBox="1">
            <a:spLocks noChangeArrowheads="1"/>
          </p:cNvSpPr>
          <p:nvPr/>
        </p:nvSpPr>
        <p:spPr bwMode="auto">
          <a:xfrm>
            <a:off x="914400" y="2925763"/>
            <a:ext cx="762000" cy="336550"/>
          </a:xfrm>
          <a:prstGeom prst="rect">
            <a:avLst/>
          </a:prstGeom>
          <a:noFill/>
          <a:ln w="9525">
            <a:noFill/>
            <a:miter lim="800000"/>
            <a:headEnd/>
            <a:tailEnd/>
          </a:ln>
        </p:spPr>
        <p:txBody>
          <a:bodyPr>
            <a:spAutoFit/>
          </a:bodyPr>
          <a:lstStyle/>
          <a:p>
            <a:pPr algn="l">
              <a:spcBef>
                <a:spcPct val="50000"/>
              </a:spcBef>
            </a:pPr>
            <a:r>
              <a:rPr lang="en-US" sz="1600" u="none">
                <a:solidFill>
                  <a:schemeClr val="accent2"/>
                </a:solidFill>
              </a:rPr>
              <a:t>E</a:t>
            </a:r>
            <a:endParaRPr lang="en-US" sz="3200" u="none"/>
          </a:p>
        </p:txBody>
      </p:sp>
      <p:sp>
        <p:nvSpPr>
          <p:cNvPr id="26639" name="Text Box 17"/>
          <p:cNvSpPr txBox="1">
            <a:spLocks noChangeArrowheads="1"/>
          </p:cNvSpPr>
          <p:nvPr/>
        </p:nvSpPr>
        <p:spPr bwMode="auto">
          <a:xfrm>
            <a:off x="914400" y="3505200"/>
            <a:ext cx="1371600" cy="336550"/>
          </a:xfrm>
          <a:prstGeom prst="rect">
            <a:avLst/>
          </a:prstGeom>
          <a:noFill/>
          <a:ln w="9525">
            <a:noFill/>
            <a:miter lim="800000"/>
            <a:headEnd/>
            <a:tailEnd/>
          </a:ln>
        </p:spPr>
        <p:txBody>
          <a:bodyPr>
            <a:spAutoFit/>
          </a:bodyPr>
          <a:lstStyle/>
          <a:p>
            <a:pPr algn="l">
              <a:spcBef>
                <a:spcPct val="50000"/>
              </a:spcBef>
            </a:pPr>
            <a:r>
              <a:rPr lang="en-US" sz="1600" u="none">
                <a:solidFill>
                  <a:schemeClr val="accent2"/>
                </a:solidFill>
              </a:rPr>
              <a:t>F</a:t>
            </a:r>
            <a:endParaRPr lang="en-US" sz="3200" u="none">
              <a:solidFill>
                <a:schemeClr val="accent2"/>
              </a:solidFill>
            </a:endParaRPr>
          </a:p>
        </p:txBody>
      </p:sp>
      <p:sp>
        <p:nvSpPr>
          <p:cNvPr id="26640" name="Text Box 18"/>
          <p:cNvSpPr txBox="1">
            <a:spLocks noChangeArrowheads="1"/>
          </p:cNvSpPr>
          <p:nvPr/>
        </p:nvSpPr>
        <p:spPr bwMode="auto">
          <a:xfrm>
            <a:off x="914400" y="3962400"/>
            <a:ext cx="1600200" cy="336550"/>
          </a:xfrm>
          <a:prstGeom prst="rect">
            <a:avLst/>
          </a:prstGeom>
          <a:noFill/>
          <a:ln w="9525">
            <a:noFill/>
            <a:miter lim="800000"/>
            <a:headEnd/>
            <a:tailEnd/>
          </a:ln>
        </p:spPr>
        <p:txBody>
          <a:bodyPr>
            <a:spAutoFit/>
          </a:bodyPr>
          <a:lstStyle/>
          <a:p>
            <a:pPr algn="l">
              <a:spcBef>
                <a:spcPct val="50000"/>
              </a:spcBef>
            </a:pPr>
            <a:r>
              <a:rPr lang="en-US" sz="1600" u="none">
                <a:solidFill>
                  <a:schemeClr val="accent2"/>
                </a:solidFill>
              </a:rPr>
              <a:t>G</a:t>
            </a:r>
          </a:p>
        </p:txBody>
      </p:sp>
      <p:sp>
        <p:nvSpPr>
          <p:cNvPr id="26641" name="Text Box 20"/>
          <p:cNvSpPr txBox="1">
            <a:spLocks noChangeArrowheads="1"/>
          </p:cNvSpPr>
          <p:nvPr/>
        </p:nvSpPr>
        <p:spPr bwMode="auto">
          <a:xfrm>
            <a:off x="914400" y="4648200"/>
            <a:ext cx="1600200" cy="336550"/>
          </a:xfrm>
          <a:prstGeom prst="rect">
            <a:avLst/>
          </a:prstGeom>
          <a:noFill/>
          <a:ln w="9525">
            <a:noFill/>
            <a:miter lim="800000"/>
            <a:headEnd/>
            <a:tailEnd/>
          </a:ln>
        </p:spPr>
        <p:txBody>
          <a:bodyPr>
            <a:spAutoFit/>
          </a:bodyPr>
          <a:lstStyle/>
          <a:p>
            <a:pPr algn="l">
              <a:spcBef>
                <a:spcPct val="50000"/>
              </a:spcBef>
            </a:pPr>
            <a:r>
              <a:rPr lang="en-US" sz="1600" u="none">
                <a:solidFill>
                  <a:schemeClr val="accent2"/>
                </a:solidFill>
              </a:rPr>
              <a:t>H</a:t>
            </a:r>
            <a:endParaRPr lang="en-US" sz="3200" u="none"/>
          </a:p>
        </p:txBody>
      </p:sp>
      <p:sp>
        <p:nvSpPr>
          <p:cNvPr id="26642" name="Text Box 21"/>
          <p:cNvSpPr txBox="1">
            <a:spLocks noChangeArrowheads="1"/>
          </p:cNvSpPr>
          <p:nvPr/>
        </p:nvSpPr>
        <p:spPr bwMode="auto">
          <a:xfrm>
            <a:off x="914400" y="5272088"/>
            <a:ext cx="762000" cy="336550"/>
          </a:xfrm>
          <a:prstGeom prst="rect">
            <a:avLst/>
          </a:prstGeom>
          <a:noFill/>
          <a:ln w="9525">
            <a:noFill/>
            <a:miter lim="800000"/>
            <a:headEnd/>
            <a:tailEnd/>
          </a:ln>
        </p:spPr>
        <p:txBody>
          <a:bodyPr>
            <a:spAutoFit/>
          </a:bodyPr>
          <a:lstStyle/>
          <a:p>
            <a:pPr algn="l">
              <a:spcBef>
                <a:spcPct val="50000"/>
              </a:spcBef>
            </a:pPr>
            <a:r>
              <a:rPr lang="en-US" sz="1600" u="none">
                <a:solidFill>
                  <a:schemeClr val="accent2"/>
                </a:solidFill>
              </a:rPr>
              <a:t>I</a:t>
            </a:r>
          </a:p>
        </p:txBody>
      </p:sp>
      <p:sp>
        <p:nvSpPr>
          <p:cNvPr id="26643" name="Text Box 22"/>
          <p:cNvSpPr txBox="1">
            <a:spLocks noChangeArrowheads="1"/>
          </p:cNvSpPr>
          <p:nvPr/>
        </p:nvSpPr>
        <p:spPr bwMode="auto">
          <a:xfrm>
            <a:off x="914400" y="5730875"/>
            <a:ext cx="1295400" cy="336550"/>
          </a:xfrm>
          <a:prstGeom prst="rect">
            <a:avLst/>
          </a:prstGeom>
          <a:noFill/>
          <a:ln w="9525">
            <a:noFill/>
            <a:miter lim="800000"/>
            <a:headEnd/>
            <a:tailEnd/>
          </a:ln>
        </p:spPr>
        <p:txBody>
          <a:bodyPr>
            <a:spAutoFit/>
          </a:bodyPr>
          <a:lstStyle/>
          <a:p>
            <a:pPr algn="l">
              <a:spcBef>
                <a:spcPct val="50000"/>
              </a:spcBef>
            </a:pPr>
            <a:r>
              <a:rPr lang="en-US" sz="1600" u="none">
                <a:solidFill>
                  <a:schemeClr val="accent2"/>
                </a:solidFill>
              </a:rPr>
              <a:t>J</a:t>
            </a:r>
            <a:endParaRPr lang="en-US" sz="3200" u="none"/>
          </a:p>
        </p:txBody>
      </p:sp>
      <p:sp>
        <p:nvSpPr>
          <p:cNvPr id="26644" name="Text Box 23"/>
          <p:cNvSpPr txBox="1">
            <a:spLocks noChangeArrowheads="1"/>
          </p:cNvSpPr>
          <p:nvPr/>
        </p:nvSpPr>
        <p:spPr bwMode="auto">
          <a:xfrm>
            <a:off x="914400" y="6248400"/>
            <a:ext cx="914400" cy="336550"/>
          </a:xfrm>
          <a:prstGeom prst="rect">
            <a:avLst/>
          </a:prstGeom>
          <a:noFill/>
          <a:ln w="9525">
            <a:noFill/>
            <a:miter lim="800000"/>
            <a:headEnd/>
            <a:tailEnd/>
          </a:ln>
        </p:spPr>
        <p:txBody>
          <a:bodyPr>
            <a:spAutoFit/>
          </a:bodyPr>
          <a:lstStyle/>
          <a:p>
            <a:pPr algn="l">
              <a:spcBef>
                <a:spcPct val="50000"/>
              </a:spcBef>
            </a:pPr>
            <a:r>
              <a:rPr lang="en-US" sz="1600" u="none">
                <a:solidFill>
                  <a:schemeClr val="accent2"/>
                </a:solidFill>
              </a:rPr>
              <a:t>K</a:t>
            </a:r>
            <a:endParaRPr lang="en-US" sz="3200" u="none"/>
          </a:p>
        </p:txBody>
      </p:sp>
      <p:sp>
        <p:nvSpPr>
          <p:cNvPr id="26645" name="Text Box 24"/>
          <p:cNvSpPr txBox="1">
            <a:spLocks noChangeArrowheads="1"/>
          </p:cNvSpPr>
          <p:nvPr/>
        </p:nvSpPr>
        <p:spPr bwMode="auto">
          <a:xfrm>
            <a:off x="914400" y="6781800"/>
            <a:ext cx="1600200" cy="336550"/>
          </a:xfrm>
          <a:prstGeom prst="rect">
            <a:avLst/>
          </a:prstGeom>
          <a:noFill/>
          <a:ln w="9525">
            <a:noFill/>
            <a:miter lim="800000"/>
            <a:headEnd/>
            <a:tailEnd/>
          </a:ln>
        </p:spPr>
        <p:txBody>
          <a:bodyPr>
            <a:spAutoFit/>
          </a:bodyPr>
          <a:lstStyle/>
          <a:p>
            <a:pPr algn="l">
              <a:spcBef>
                <a:spcPct val="50000"/>
              </a:spcBef>
            </a:pPr>
            <a:r>
              <a:rPr lang="en-US" sz="1600" u="none">
                <a:solidFill>
                  <a:schemeClr val="accent2"/>
                </a:solidFill>
              </a:rPr>
              <a:t>L</a:t>
            </a:r>
            <a:endParaRPr lang="en-US" sz="3200" u="none"/>
          </a:p>
        </p:txBody>
      </p:sp>
      <p:sp>
        <p:nvSpPr>
          <p:cNvPr id="26646" name="Text Box 25"/>
          <p:cNvSpPr txBox="1">
            <a:spLocks noChangeArrowheads="1"/>
          </p:cNvSpPr>
          <p:nvPr/>
        </p:nvSpPr>
        <p:spPr bwMode="auto">
          <a:xfrm>
            <a:off x="914400" y="7391400"/>
            <a:ext cx="762000" cy="336550"/>
          </a:xfrm>
          <a:prstGeom prst="rect">
            <a:avLst/>
          </a:prstGeom>
          <a:noFill/>
          <a:ln w="9525">
            <a:noFill/>
            <a:miter lim="800000"/>
            <a:headEnd/>
            <a:tailEnd/>
          </a:ln>
        </p:spPr>
        <p:txBody>
          <a:bodyPr>
            <a:spAutoFit/>
          </a:bodyPr>
          <a:lstStyle/>
          <a:p>
            <a:pPr algn="l">
              <a:spcBef>
                <a:spcPct val="50000"/>
              </a:spcBef>
            </a:pPr>
            <a:r>
              <a:rPr lang="en-US" sz="1600" u="none">
                <a:solidFill>
                  <a:schemeClr val="accent2"/>
                </a:solidFill>
              </a:rPr>
              <a:t>M</a:t>
            </a:r>
            <a:endParaRPr lang="en-US" sz="3200" u="none"/>
          </a:p>
        </p:txBody>
      </p:sp>
      <p:sp>
        <p:nvSpPr>
          <p:cNvPr id="26647" name="Text Box 26"/>
          <p:cNvSpPr txBox="1">
            <a:spLocks noChangeArrowheads="1"/>
          </p:cNvSpPr>
          <p:nvPr/>
        </p:nvSpPr>
        <p:spPr bwMode="auto">
          <a:xfrm>
            <a:off x="2895600" y="8458200"/>
            <a:ext cx="3505200" cy="519113"/>
          </a:xfrm>
          <a:prstGeom prst="rect">
            <a:avLst/>
          </a:prstGeom>
          <a:noFill/>
          <a:ln w="9525">
            <a:noFill/>
            <a:miter lim="800000"/>
            <a:headEnd/>
            <a:tailEnd/>
          </a:ln>
        </p:spPr>
        <p:txBody>
          <a:bodyPr>
            <a:spAutoFit/>
          </a:bodyPr>
          <a:lstStyle/>
          <a:p>
            <a:pPr algn="l">
              <a:spcBef>
                <a:spcPct val="50000"/>
              </a:spcBef>
            </a:pPr>
            <a:r>
              <a:rPr lang="en-US" sz="2800" u="none">
                <a:solidFill>
                  <a:schemeClr val="accent2"/>
                </a:solidFill>
              </a:rPr>
              <a:t>NNNNNNNNNNN</a:t>
            </a:r>
            <a:endParaRPr lang="en-US" u="none"/>
          </a:p>
        </p:txBody>
      </p:sp>
    </p:spTree>
  </p:cSld>
  <p:clrMapOvr>
    <a:masterClrMapping/>
  </p:clrMapOvr>
  <p:transition>
    <p:pull dir="u"/>
    <p:sndAc>
      <p:stSnd>
        <p:snd r:embed="rId4" name="cheers.wav"/>
      </p:stSnd>
    </p:sndAc>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50" name="Object 2"/>
          <p:cNvGraphicFramePr>
            <a:graphicFrameLocks noChangeAspect="1"/>
          </p:cNvGraphicFramePr>
          <p:nvPr/>
        </p:nvGraphicFramePr>
        <p:xfrm>
          <a:off x="304800" y="381000"/>
          <a:ext cx="6124575" cy="8458200"/>
        </p:xfrm>
        <a:graphic>
          <a:graphicData uri="http://schemas.openxmlformats.org/presentationml/2006/ole">
            <p:oleObj spid="_x0000_s27650" name="Document" r:id="rId4" imgW="6132240" imgH="9097920" progId="Word.Document.8">
              <p:embed/>
            </p:oleObj>
          </a:graphicData>
        </a:graphic>
      </p:graphicFrame>
    </p:spTree>
  </p:cSld>
  <p:clrMapOvr>
    <a:masterClrMapping/>
  </p:clrMapOvr>
  <p:transition>
    <p:checker/>
    <p:sndAc>
      <p:stSnd>
        <p:snd r:embed="rId3" name="LASER.WAV"/>
      </p:stSnd>
    </p:sndAc>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4" name="Object 4"/>
          <p:cNvGraphicFramePr>
            <a:graphicFrameLocks noChangeAspect="1"/>
          </p:cNvGraphicFramePr>
          <p:nvPr/>
        </p:nvGraphicFramePr>
        <p:xfrm>
          <a:off x="381000" y="533400"/>
          <a:ext cx="6457950" cy="8515350"/>
        </p:xfrm>
        <a:graphic>
          <a:graphicData uri="http://schemas.openxmlformats.org/presentationml/2006/ole">
            <p:oleObj spid="_x0000_s28674" name="Document" r:id="rId4" imgW="6458040" imgH="8515440" progId="Word.Document.8">
              <p:embed/>
            </p:oleObj>
          </a:graphicData>
        </a:graphic>
      </p:graphicFrame>
    </p:spTree>
  </p:cSld>
  <p:clrMapOvr>
    <a:masterClrMapping/>
  </p:clrMapOvr>
  <p:transition>
    <p:checker/>
    <p:sndAc>
      <p:stSnd>
        <p:snd r:embed="rId3" name="LASER.WAV"/>
      </p:stSnd>
    </p:sndAc>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98" name="Object 3"/>
          <p:cNvGraphicFramePr>
            <a:graphicFrameLocks noChangeAspect="1"/>
          </p:cNvGraphicFramePr>
          <p:nvPr/>
        </p:nvGraphicFramePr>
        <p:xfrm>
          <a:off x="304800" y="304800"/>
          <a:ext cx="6172200" cy="8382000"/>
        </p:xfrm>
        <a:graphic>
          <a:graphicData uri="http://schemas.openxmlformats.org/presentationml/2006/ole">
            <p:oleObj spid="_x0000_s29698" name="Document" r:id="rId4" imgW="5486400" imgH="6673680" progId="Word.Document.8">
              <p:embed/>
            </p:oleObj>
          </a:graphicData>
        </a:graphic>
      </p:graphicFrame>
    </p:spTree>
  </p:cSld>
  <p:clrMapOvr>
    <a:masterClrMapping/>
  </p:clrMapOvr>
  <p:transition>
    <p:checker/>
    <p:sndAc>
      <p:stSnd>
        <p:snd r:embed="rId3" name="LASER.WAV"/>
      </p:stSnd>
    </p:sndAc>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22" name="Object 3"/>
          <p:cNvGraphicFramePr>
            <a:graphicFrameLocks noChangeAspect="1"/>
          </p:cNvGraphicFramePr>
          <p:nvPr/>
        </p:nvGraphicFramePr>
        <p:xfrm>
          <a:off x="457200" y="457200"/>
          <a:ext cx="6019800" cy="8382000"/>
        </p:xfrm>
        <a:graphic>
          <a:graphicData uri="http://schemas.openxmlformats.org/presentationml/2006/ole">
            <p:oleObj spid="_x0000_s30722" name="Document" r:id="rId4" imgW="5486400" imgH="7637760" progId="Word.Document.8">
              <p:embed/>
            </p:oleObj>
          </a:graphicData>
        </a:graphic>
      </p:graphicFrame>
    </p:spTree>
  </p:cSld>
  <p:clrMapOvr>
    <a:masterClrMapping/>
  </p:clrMapOvr>
  <p:transition>
    <p:checker/>
    <p:sndAc>
      <p:stSnd>
        <p:snd r:embed="rId3" name="LASER.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381000" y="1143000"/>
            <a:ext cx="6096000" cy="6099175"/>
          </a:xfrm>
          <a:prstGeom prst="rect">
            <a:avLst/>
          </a:prstGeom>
          <a:noFill/>
          <a:ln w="9525">
            <a:noFill/>
            <a:miter lim="800000"/>
            <a:headEnd/>
            <a:tailEnd/>
          </a:ln>
        </p:spPr>
        <p:txBody>
          <a:bodyPr>
            <a:spAutoFit/>
          </a:bodyPr>
          <a:lstStyle/>
          <a:p>
            <a:pPr lvl="1" algn="l">
              <a:spcBef>
                <a:spcPts val="500"/>
              </a:spcBef>
              <a:spcAft>
                <a:spcPts val="500"/>
              </a:spcAft>
            </a:pPr>
            <a:r>
              <a:rPr lang="en-US" sz="800" u="none"/>
              <a:t>     </a:t>
            </a:r>
            <a:endParaRPr lang="en-US" sz="800" b="0" u="none"/>
          </a:p>
          <a:p>
            <a:pPr algn="l">
              <a:spcBef>
                <a:spcPts val="500"/>
              </a:spcBef>
              <a:spcAft>
                <a:spcPts val="500"/>
              </a:spcAft>
            </a:pPr>
            <a:r>
              <a:rPr lang="en-US" sz="800" u="none"/>
              <a:t>Jane Schaffer</a:t>
            </a:r>
            <a:r>
              <a:rPr lang="en-US" sz="800" b="0" u="none"/>
              <a:t> is an educator who provides curriculum guides and workshops for instructors in the subject of </a:t>
            </a:r>
            <a:r>
              <a:rPr lang="en-US" sz="800" b="0">
                <a:solidFill>
                  <a:srgbClr val="0000FF"/>
                </a:solidFill>
                <a:hlinkClick r:id="rId3"/>
              </a:rPr>
              <a:t>English</a:t>
            </a:r>
            <a:r>
              <a:rPr lang="en-US" sz="800" b="0" u="none"/>
              <a:t> composition that are used by a number of U.S. </a:t>
            </a:r>
            <a:r>
              <a:rPr lang="en-US" sz="800" b="0">
                <a:solidFill>
                  <a:srgbClr val="0000FF"/>
                </a:solidFill>
                <a:hlinkClick r:id="rId4"/>
              </a:rPr>
              <a:t>secondary schools</a:t>
            </a:r>
            <a:r>
              <a:rPr lang="en-US" sz="800" b="0" u="none"/>
              <a:t>. In its initial stages, the format of writing is rigid, and has created controversy. It is seen by some as helping those students who simply do not know how to organize an essay; it is seen by others as contrived and limiting the creativity of students who may be able to veer from the formula. Regardless, the Schaffer essay is a popular means of educating late middle school and early high school students in basic components of literary proficiency.</a:t>
            </a:r>
          </a:p>
          <a:p>
            <a:pPr algn="l">
              <a:spcBef>
                <a:spcPts val="500"/>
              </a:spcBef>
              <a:spcAft>
                <a:spcPts val="500"/>
              </a:spcAft>
            </a:pPr>
            <a:r>
              <a:rPr lang="en-US" sz="800" b="0" u="none"/>
              <a:t>From Wikipedia</a:t>
            </a:r>
          </a:p>
          <a:p>
            <a:pPr algn="l">
              <a:spcBef>
                <a:spcPts val="500"/>
              </a:spcBef>
              <a:spcAft>
                <a:spcPts val="500"/>
              </a:spcAft>
            </a:pPr>
            <a:r>
              <a:rPr lang="en-US" sz="800" b="0" u="none"/>
              <a:t>Jane Schaffer Scores High On the Web</a:t>
            </a:r>
            <a:br>
              <a:rPr lang="en-US" sz="800" b="0" u="none"/>
            </a:br>
            <a:r>
              <a:rPr lang="en-US" sz="800" b="0" u="none"/>
              <a:t>by Alexandra PallasJane Schaffer came to RosArt Multimedia with a personal project, the seedling of a business in need of direction, a promotional strategy, and an online presence. RosArt developed a system of Internet promotions, marketing materials, and database-integrated, optimized web sites to help turn Schaffer's project into a full-blown business with employees, offices, and two separate divisions. </a:t>
            </a:r>
            <a:br>
              <a:rPr lang="en-US" sz="800" b="0" u="none"/>
            </a:br>
            <a:r>
              <a:rPr lang="en-US" sz="800" b="0" u="none"/>
              <a:t/>
            </a:r>
            <a:br>
              <a:rPr lang="en-US" sz="800" b="0" u="none"/>
            </a:br>
            <a:r>
              <a:rPr lang="en-US" sz="800" b="0" u="none"/>
              <a:t>Schaffer teaches teachers how to teach, and she is more than qualified to do so. She not only won the San Diego County Teacher of the Year Award in 1982, but also the California League of High Schools Teacher of the Year Award in 1996. When she began teaching high school English Literature and Composition over thirty years ago, she observed a lack of college preparation in the public school system curriculum, particularly in essay writing. She also felt stymied by the insufficient lesson plan guidance given to teachers in their professional training. In order to help herself and others teach effectively, she developed a series of literature teaching guides which she then began to sell out of her home.</a:t>
            </a:r>
            <a:br>
              <a:rPr lang="en-US" sz="800" b="0" u="none"/>
            </a:br>
            <a:r>
              <a:rPr lang="en-US" sz="800" b="0" u="none"/>
              <a:t/>
            </a:r>
            <a:br>
              <a:rPr lang="en-US" sz="800" b="0" u="none"/>
            </a:br>
            <a:r>
              <a:rPr lang="en-US" sz="800" b="0" u="none"/>
              <a:t>Local interest and demand increased for Schaffer's teaching guides, and she knew she needed a sales and marketing strategy in her venture. RosArt worked with Schaffer over time to shift her focus from executing "basement assembly stapling sessions" to utilizing an affordable, high-traffic e-commerce business website to sell her products.</a:t>
            </a:r>
            <a:br>
              <a:rPr lang="en-US" sz="800" b="0" u="none"/>
            </a:br>
            <a:r>
              <a:rPr lang="en-US" sz="800" b="0" u="none"/>
              <a:t/>
            </a:r>
            <a:br>
              <a:rPr lang="en-US" sz="800" b="0" u="none"/>
            </a:br>
            <a:r>
              <a:rPr lang="en-US" sz="800" b="0" u="none"/>
              <a:t>As Schaffer's expertise, reputation, and web presence grew, she went on to build and scribe a system known as The Jane Schaffer Writing Program. She also began guest-teaching classroom demonstrations of the skills explained in her new workshops. It was clear to the RosArt team that with an appropriate expanded promotional strategy, Schaffer's business would reach the national level. By implementing advanced marketing materials, a direct mail campaign, and a second website to promote her workshops and methodology, this vision steadily grew to become a reality. What was once a personal project was beginning to turn into a well-known educational philosophy and practice.</a:t>
            </a:r>
            <a:br>
              <a:rPr lang="en-US" sz="800" b="0" u="none"/>
            </a:br>
            <a:r>
              <a:rPr lang="en-US" sz="800" b="0" u="none"/>
              <a:t/>
            </a:r>
            <a:br>
              <a:rPr lang="en-US" sz="800" b="0" u="none"/>
            </a:br>
            <a:r>
              <a:rPr lang="en-US" sz="800" b="0" u="none"/>
              <a:t>Schaffer's www.curriculumguides.com site averaged almost 19,000 sessions per month in 2002. Her new site, www.janeschaffer.com, has responded well to promotional efforts, drawing traffic from a network of teacher-specific resources. The amount of visits multiplied six-fold during a three month period, without taking away traffic from her original site. RosArt also currently provides Schaffer with Shopping Cart and Pay-Per-Click Systems to advance online sales of her guides and workshops. Additional branding of her products and services takes the form of an electronic newsletter.</a:t>
            </a:r>
            <a:br>
              <a:rPr lang="en-US" sz="800" b="0" u="none"/>
            </a:br>
            <a:r>
              <a:rPr lang="en-US" sz="800" b="0" u="none"/>
              <a:t/>
            </a:r>
            <a:br>
              <a:rPr lang="en-US" sz="800" b="0" u="none"/>
            </a:br>
            <a:r>
              <a:rPr lang="en-US" sz="800" b="0" u="none"/>
              <a:t>Due to the rapid growth of her business, Schaffer has taken an early retirement from teaching. She continues to provide teachers with a series of curriculum guides for composition and literature, as well as offering customized staff development for schools and districts. Additionally, Schaffer holds coast-to-coast workshops to teach educators the full scope of her philosophy and practice. The documented success of her programs has brought references from all over the country, and entire school districts have adopted her system. As Schaffer's business expands, RosArt constantly develops new strategies to promote her services, products, and reputable educational methods. </a:t>
            </a:r>
            <a:br>
              <a:rPr lang="en-US" sz="800" b="0" u="none"/>
            </a:br>
            <a:r>
              <a:rPr lang="en-US" sz="800" b="0" u="none"/>
              <a:t/>
            </a:r>
            <a:br>
              <a:rPr lang="en-US" sz="800" b="0" u="none"/>
            </a:br>
            <a:r>
              <a:rPr lang="en-US" sz="800" b="0" u="none"/>
              <a:t>What is the bottom line of the successful relationship between Jane Schaffer and RosArt Multimedia? Trust. In her own words, "Did you see.my site.last month?! I am a happy camper. And I don't do mailings any more -- my office manager does. Thanks to you for nagging me to do it." </a:t>
            </a:r>
            <a:br>
              <a:rPr lang="en-US" sz="800" b="0" u="none"/>
            </a:br>
            <a:r>
              <a:rPr lang="en-US" sz="800" b="0" u="none"/>
              <a:t>From Roseart Multimedia</a:t>
            </a:r>
          </a:p>
          <a:p>
            <a:pPr algn="l">
              <a:spcBef>
                <a:spcPct val="50000"/>
              </a:spcBef>
            </a:pPr>
            <a:endParaRPr lang="en-US" sz="800" u="none"/>
          </a:p>
        </p:txBody>
      </p:sp>
      <p:sp>
        <p:nvSpPr>
          <p:cNvPr id="40963" name="Text Box 3"/>
          <p:cNvSpPr txBox="1">
            <a:spLocks noChangeArrowheads="1"/>
          </p:cNvSpPr>
          <p:nvPr/>
        </p:nvSpPr>
        <p:spPr bwMode="auto">
          <a:xfrm>
            <a:off x="685800" y="381000"/>
            <a:ext cx="6172200" cy="641350"/>
          </a:xfrm>
          <a:prstGeom prst="rect">
            <a:avLst/>
          </a:prstGeom>
          <a:noFill/>
          <a:ln w="9525">
            <a:noFill/>
            <a:miter lim="800000"/>
            <a:headEnd/>
            <a:tailEnd/>
          </a:ln>
        </p:spPr>
        <p:txBody>
          <a:bodyPr>
            <a:spAutoFit/>
          </a:bodyPr>
          <a:lstStyle/>
          <a:p>
            <a:pPr algn="l">
              <a:spcBef>
                <a:spcPct val="50000"/>
              </a:spcBef>
            </a:pPr>
            <a:r>
              <a:rPr lang="en-US" u="none"/>
              <a:t>Jane Schaffer</a:t>
            </a:r>
            <a:r>
              <a:rPr lang="en-US" sz="1800" u="none"/>
              <a:t> is</a:t>
            </a:r>
          </a:p>
        </p:txBody>
      </p:sp>
      <p:sp>
        <p:nvSpPr>
          <p:cNvPr id="208900" name="Text Box 4"/>
          <p:cNvSpPr txBox="1">
            <a:spLocks noChangeArrowheads="1"/>
          </p:cNvSpPr>
          <p:nvPr/>
        </p:nvSpPr>
        <p:spPr bwMode="auto">
          <a:xfrm>
            <a:off x="762000" y="7848600"/>
            <a:ext cx="6096000" cy="519113"/>
          </a:xfrm>
          <a:prstGeom prst="rect">
            <a:avLst/>
          </a:prstGeom>
          <a:noFill/>
          <a:ln w="9525">
            <a:noFill/>
            <a:miter lim="800000"/>
            <a:headEnd/>
            <a:tailEnd/>
          </a:ln>
        </p:spPr>
        <p:txBody>
          <a:bodyPr>
            <a:spAutoFit/>
          </a:bodyPr>
          <a:lstStyle/>
          <a:p>
            <a:pPr algn="l">
              <a:spcBef>
                <a:spcPct val="50000"/>
              </a:spcBef>
            </a:pPr>
            <a:r>
              <a:rPr lang="en-US" sz="2800" u="none"/>
              <a:t>But this presentation is not about her.</a:t>
            </a:r>
            <a:endParaRPr lang="en-US" sz="1800" u="none"/>
          </a:p>
        </p:txBody>
      </p:sp>
    </p:spTree>
  </p:cSld>
  <p:clrMapOvr>
    <a:masterClrMapping/>
  </p:clrMapOvr>
  <p:transition>
    <p:checker/>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08900">
                                            <p:txEl>
                                              <p:pRg st="0" end="0"/>
                                            </p:txEl>
                                          </p:spTgt>
                                        </p:tgtEl>
                                        <p:attrNameLst>
                                          <p:attrName>style.visibility</p:attrName>
                                        </p:attrNameLst>
                                      </p:cBhvr>
                                      <p:to>
                                        <p:strVal val="visible"/>
                                      </p:to>
                                    </p:set>
                                    <p:animEffect transition="in" filter="box(out)">
                                      <p:cBhvr>
                                        <p:cTn id="7" dur="500"/>
                                        <p:tgtEl>
                                          <p:spTgt spid="208900">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00"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2"/>
          <p:cNvSpPr txBox="1">
            <a:spLocks noChangeArrowheads="1"/>
          </p:cNvSpPr>
          <p:nvPr/>
        </p:nvSpPr>
        <p:spPr bwMode="auto">
          <a:xfrm>
            <a:off x="0" y="1676400"/>
            <a:ext cx="6858000" cy="3381375"/>
          </a:xfrm>
          <a:prstGeom prst="rect">
            <a:avLst/>
          </a:prstGeom>
          <a:noFill/>
          <a:ln w="9525">
            <a:noFill/>
            <a:miter lim="800000"/>
            <a:headEnd/>
            <a:tailEnd/>
          </a:ln>
        </p:spPr>
        <p:txBody>
          <a:bodyPr>
            <a:spAutoFit/>
          </a:bodyPr>
          <a:lstStyle/>
          <a:p>
            <a:pPr algn="ctr">
              <a:spcBef>
                <a:spcPct val="50000"/>
              </a:spcBef>
            </a:pPr>
            <a:r>
              <a:rPr lang="en-US" sz="5400" u="none"/>
              <a:t>RESPONSES </a:t>
            </a:r>
          </a:p>
          <a:p>
            <a:pPr algn="ctr">
              <a:spcBef>
                <a:spcPct val="50000"/>
              </a:spcBef>
            </a:pPr>
            <a:r>
              <a:rPr lang="en-US" sz="5400" u="none"/>
              <a:t>TO </a:t>
            </a:r>
          </a:p>
          <a:p>
            <a:pPr algn="ctr">
              <a:spcBef>
                <a:spcPct val="50000"/>
              </a:spcBef>
            </a:pPr>
            <a:r>
              <a:rPr lang="en-US" sz="5400" u="none"/>
              <a:t>SCHAFFER</a:t>
            </a:r>
          </a:p>
        </p:txBody>
      </p:sp>
      <p:graphicFrame>
        <p:nvGraphicFramePr>
          <p:cNvPr id="31746" name="Object 4"/>
          <p:cNvGraphicFramePr>
            <a:graphicFrameLocks noChangeAspect="1"/>
          </p:cNvGraphicFramePr>
          <p:nvPr/>
        </p:nvGraphicFramePr>
        <p:xfrm>
          <a:off x="5029200" y="3352800"/>
          <a:ext cx="1057275" cy="709613"/>
        </p:xfrm>
        <a:graphic>
          <a:graphicData uri="http://schemas.openxmlformats.org/presentationml/2006/ole">
            <p:oleObj spid="_x0000_s31746" name="Clip" r:id="rId6" imgW="2724120" imgH="1828800" progId="MS_ClipArt_Gallery.2">
              <p:embed/>
            </p:oleObj>
          </a:graphicData>
        </a:graphic>
      </p:graphicFrame>
      <p:graphicFrame>
        <p:nvGraphicFramePr>
          <p:cNvPr id="31747" name="Object 5"/>
          <p:cNvGraphicFramePr>
            <a:graphicFrameLocks noChangeAspect="1"/>
          </p:cNvGraphicFramePr>
          <p:nvPr/>
        </p:nvGraphicFramePr>
        <p:xfrm>
          <a:off x="838200" y="3198813"/>
          <a:ext cx="1189038" cy="863600"/>
        </p:xfrm>
        <a:graphic>
          <a:graphicData uri="http://schemas.openxmlformats.org/presentationml/2006/ole">
            <p:oleObj spid="_x0000_s31747" name="Clip" r:id="rId7" imgW="4663440" imgH="3390840" progId="MS_ClipArt_Gallery.2">
              <p:embed/>
            </p:oleObj>
          </a:graphicData>
        </a:graphic>
      </p:graphicFrame>
      <p:pic>
        <p:nvPicPr>
          <p:cNvPr id="31749" name="Picture 9"/>
          <p:cNvPicPr>
            <a:picLocks noChangeAspect="1" noChangeArrowheads="1"/>
          </p:cNvPicPr>
          <p:nvPr/>
        </p:nvPicPr>
        <p:blipFill>
          <a:blip r:embed="rId8" cstate="print"/>
          <a:srcRect/>
          <a:stretch>
            <a:fillRect/>
          </a:stretch>
        </p:blipFill>
        <p:spPr bwMode="auto">
          <a:xfrm>
            <a:off x="2027238" y="5562600"/>
            <a:ext cx="2857500" cy="1895475"/>
          </a:xfrm>
          <a:prstGeom prst="rect">
            <a:avLst/>
          </a:prstGeom>
          <a:noFill/>
          <a:ln w="9525">
            <a:noFill/>
            <a:miter lim="800000"/>
            <a:headEnd/>
            <a:tailEnd/>
          </a:ln>
        </p:spPr>
      </p:pic>
      <p:sp>
        <p:nvSpPr>
          <p:cNvPr id="158730" name="Text Box 10"/>
          <p:cNvSpPr txBox="1">
            <a:spLocks noChangeArrowheads="1"/>
          </p:cNvSpPr>
          <p:nvPr/>
        </p:nvSpPr>
        <p:spPr bwMode="auto">
          <a:xfrm rot="1575352">
            <a:off x="0" y="7458075"/>
            <a:ext cx="3505200" cy="641350"/>
          </a:xfrm>
          <a:prstGeom prst="rect">
            <a:avLst/>
          </a:prstGeom>
          <a:noFill/>
          <a:ln w="9525">
            <a:noFill/>
            <a:miter lim="800000"/>
            <a:headEnd/>
            <a:tailEnd/>
          </a:ln>
        </p:spPr>
        <p:txBody>
          <a:bodyPr>
            <a:spAutoFit/>
          </a:bodyPr>
          <a:lstStyle/>
          <a:p>
            <a:pPr algn="l">
              <a:spcBef>
                <a:spcPct val="50000"/>
              </a:spcBef>
            </a:pPr>
            <a:r>
              <a:rPr lang="en-US" u="none">
                <a:solidFill>
                  <a:schemeClr val="bg2"/>
                </a:solidFill>
              </a:rPr>
              <a:t>RESTRICTIVE!</a:t>
            </a:r>
            <a:endParaRPr lang="en-US" u="none"/>
          </a:p>
        </p:txBody>
      </p:sp>
      <p:sp>
        <p:nvSpPr>
          <p:cNvPr id="158732" name="Text Box 12"/>
          <p:cNvSpPr txBox="1">
            <a:spLocks noChangeArrowheads="1"/>
          </p:cNvSpPr>
          <p:nvPr/>
        </p:nvSpPr>
        <p:spPr bwMode="auto">
          <a:xfrm rot="1116717">
            <a:off x="3505200" y="1035050"/>
            <a:ext cx="3708400" cy="641350"/>
          </a:xfrm>
          <a:prstGeom prst="rect">
            <a:avLst/>
          </a:prstGeom>
          <a:noFill/>
          <a:ln w="9525">
            <a:noFill/>
            <a:miter lim="800000"/>
            <a:headEnd/>
            <a:tailEnd/>
          </a:ln>
        </p:spPr>
        <p:txBody>
          <a:bodyPr>
            <a:spAutoFit/>
          </a:bodyPr>
          <a:lstStyle/>
          <a:p>
            <a:pPr algn="l">
              <a:spcBef>
                <a:spcPct val="50000"/>
              </a:spcBef>
            </a:pPr>
            <a:r>
              <a:rPr lang="en-US" u="none">
                <a:solidFill>
                  <a:schemeClr val="bg2"/>
                </a:solidFill>
                <a:latin typeface="Courier New" charset="0"/>
              </a:rPr>
              <a:t>FORMULAIC</a:t>
            </a:r>
            <a:r>
              <a:rPr lang="en-US" u="none">
                <a:solidFill>
                  <a:schemeClr val="bg2"/>
                </a:solidFill>
                <a:latin typeface="Verdana" charset="0"/>
              </a:rPr>
              <a:t>!</a:t>
            </a:r>
            <a:endParaRPr lang="en-US" u="none"/>
          </a:p>
        </p:txBody>
      </p:sp>
      <p:sp>
        <p:nvSpPr>
          <p:cNvPr id="158737" name="Text Box 17"/>
          <p:cNvSpPr txBox="1">
            <a:spLocks noChangeArrowheads="1"/>
          </p:cNvSpPr>
          <p:nvPr/>
        </p:nvSpPr>
        <p:spPr bwMode="auto">
          <a:xfrm rot="-2158282">
            <a:off x="533400" y="1035050"/>
            <a:ext cx="1905000" cy="641350"/>
          </a:xfrm>
          <a:prstGeom prst="rect">
            <a:avLst/>
          </a:prstGeom>
          <a:noFill/>
          <a:ln w="9525">
            <a:noFill/>
            <a:miter lim="800000"/>
            <a:headEnd/>
            <a:tailEnd/>
          </a:ln>
        </p:spPr>
        <p:txBody>
          <a:bodyPr>
            <a:spAutoFit/>
          </a:bodyPr>
          <a:lstStyle/>
          <a:p>
            <a:pPr algn="l">
              <a:spcBef>
                <a:spcPct val="50000"/>
              </a:spcBef>
            </a:pPr>
            <a:r>
              <a:rPr lang="en-US" u="none">
                <a:solidFill>
                  <a:schemeClr val="bg2"/>
                </a:solidFill>
                <a:latin typeface="Courier New" charset="0"/>
              </a:rPr>
              <a:t>RIGID!</a:t>
            </a:r>
            <a:endParaRPr lang="en-US" u="none"/>
          </a:p>
        </p:txBody>
      </p:sp>
      <p:sp>
        <p:nvSpPr>
          <p:cNvPr id="158738" name="Text Box 18"/>
          <p:cNvSpPr txBox="1">
            <a:spLocks noChangeArrowheads="1"/>
          </p:cNvSpPr>
          <p:nvPr/>
        </p:nvSpPr>
        <p:spPr bwMode="auto">
          <a:xfrm>
            <a:off x="2438400" y="7458075"/>
            <a:ext cx="2209800" cy="641350"/>
          </a:xfrm>
          <a:prstGeom prst="rect">
            <a:avLst/>
          </a:prstGeom>
          <a:noFill/>
          <a:ln w="9525">
            <a:noFill/>
            <a:miter lim="800000"/>
            <a:headEnd/>
            <a:tailEnd/>
          </a:ln>
        </p:spPr>
        <p:txBody>
          <a:bodyPr>
            <a:spAutoFit/>
          </a:bodyPr>
          <a:lstStyle/>
          <a:p>
            <a:pPr algn="l"/>
            <a:r>
              <a:rPr lang="en-US" u="none">
                <a:solidFill>
                  <a:schemeClr val="bg2"/>
                </a:solidFill>
              </a:rPr>
              <a:t>STIFF!</a:t>
            </a:r>
            <a:endParaRPr lang="en-US" u="none"/>
          </a:p>
        </p:txBody>
      </p:sp>
      <p:sp>
        <p:nvSpPr>
          <p:cNvPr id="158739" name="Text Box 19"/>
          <p:cNvSpPr txBox="1">
            <a:spLocks noChangeArrowheads="1"/>
          </p:cNvSpPr>
          <p:nvPr/>
        </p:nvSpPr>
        <p:spPr bwMode="auto">
          <a:xfrm>
            <a:off x="3505200" y="8099425"/>
            <a:ext cx="2590800" cy="641350"/>
          </a:xfrm>
          <a:prstGeom prst="rect">
            <a:avLst/>
          </a:prstGeom>
          <a:noFill/>
          <a:ln w="9525">
            <a:noFill/>
            <a:miter lim="800000"/>
            <a:headEnd/>
            <a:tailEnd/>
          </a:ln>
        </p:spPr>
        <p:txBody>
          <a:bodyPr>
            <a:spAutoFit/>
          </a:bodyPr>
          <a:lstStyle/>
          <a:p>
            <a:pPr algn="l">
              <a:spcBef>
                <a:spcPct val="50000"/>
              </a:spcBef>
            </a:pPr>
            <a:r>
              <a:rPr lang="en-US" u="none">
                <a:solidFill>
                  <a:schemeClr val="bg2"/>
                </a:solidFill>
              </a:rPr>
              <a:t>STILTED!</a:t>
            </a:r>
            <a:endParaRPr lang="en-US" u="none"/>
          </a:p>
        </p:txBody>
      </p:sp>
      <p:sp>
        <p:nvSpPr>
          <p:cNvPr id="158740" name="Text Box 20"/>
          <p:cNvSpPr txBox="1">
            <a:spLocks noChangeArrowheads="1"/>
          </p:cNvSpPr>
          <p:nvPr/>
        </p:nvSpPr>
        <p:spPr bwMode="auto">
          <a:xfrm rot="-1391481">
            <a:off x="3962400" y="7162800"/>
            <a:ext cx="2895600" cy="641350"/>
          </a:xfrm>
          <a:prstGeom prst="rect">
            <a:avLst/>
          </a:prstGeom>
          <a:noFill/>
          <a:ln w="9525">
            <a:noFill/>
            <a:miter lim="800000"/>
            <a:headEnd/>
            <a:tailEnd/>
          </a:ln>
        </p:spPr>
        <p:txBody>
          <a:bodyPr>
            <a:spAutoFit/>
          </a:bodyPr>
          <a:lstStyle/>
          <a:p>
            <a:pPr algn="l">
              <a:spcBef>
                <a:spcPct val="50000"/>
              </a:spcBef>
            </a:pPr>
            <a:r>
              <a:rPr lang="en-US" i="1" u="none">
                <a:solidFill>
                  <a:schemeClr val="bg2"/>
                </a:solidFill>
              </a:rPr>
              <a:t>DOGMATIC!</a:t>
            </a:r>
            <a:endParaRPr lang="en-US" u="none"/>
          </a:p>
        </p:txBody>
      </p:sp>
    </p:spTree>
  </p:cSld>
  <p:clrMapOvr>
    <a:masterClrMapping/>
  </p:clrMapOvr>
  <p:transition>
    <p:fade thruBlk="1"/>
    <p:sndAc>
      <p:stSnd>
        <p:snd r:embed="rId3" name="Copy of airplanefast2.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58737"/>
                                        </p:tgtEl>
                                        <p:attrNameLst>
                                          <p:attrName>style.visibility</p:attrName>
                                        </p:attrNameLst>
                                      </p:cBhvr>
                                      <p:to>
                                        <p:strVal val="visible"/>
                                      </p:to>
                                    </p:set>
                                    <p:anim calcmode="lin" valueType="num">
                                      <p:cBhvr>
                                        <p:cTn id="7" dur="500" fill="hold"/>
                                        <p:tgtEl>
                                          <p:spTgt spid="158737"/>
                                        </p:tgtEl>
                                        <p:attrNameLst>
                                          <p:attrName>ppt_w</p:attrName>
                                        </p:attrNameLst>
                                      </p:cBhvr>
                                      <p:tavLst>
                                        <p:tav tm="0">
                                          <p:val>
                                            <p:fltVal val="0"/>
                                          </p:val>
                                        </p:tav>
                                        <p:tav tm="100000">
                                          <p:val>
                                            <p:strVal val="#ppt_w"/>
                                          </p:val>
                                        </p:tav>
                                      </p:tavLst>
                                    </p:anim>
                                    <p:anim calcmode="lin" valueType="num">
                                      <p:cBhvr>
                                        <p:cTn id="8" dur="500" fill="hold"/>
                                        <p:tgtEl>
                                          <p:spTgt spid="158737"/>
                                        </p:tgtEl>
                                        <p:attrNameLst>
                                          <p:attrName>ppt_h</p:attrName>
                                        </p:attrNameLst>
                                      </p:cBhvr>
                                      <p:tavLst>
                                        <p:tav tm="0">
                                          <p:val>
                                            <p:fltVal val="0"/>
                                          </p:val>
                                        </p:tav>
                                        <p:tav tm="100000">
                                          <p:val>
                                            <p:strVal val="#ppt_h"/>
                                          </p:val>
                                        </p:tav>
                                      </p:tavLst>
                                    </p:anim>
                                    <p:anim calcmode="lin" valueType="num">
                                      <p:cBhvr>
                                        <p:cTn id="9" dur="500" fill="hold"/>
                                        <p:tgtEl>
                                          <p:spTgt spid="158737"/>
                                        </p:tgtEl>
                                        <p:attrNameLst>
                                          <p:attrName>ppt_x</p:attrName>
                                        </p:attrNameLst>
                                      </p:cBhvr>
                                      <p:tavLst>
                                        <p:tav tm="0">
                                          <p:val>
                                            <p:fltVal val="0.5"/>
                                          </p:val>
                                        </p:tav>
                                        <p:tav tm="100000">
                                          <p:val>
                                            <p:strVal val="#ppt_x"/>
                                          </p:val>
                                        </p:tav>
                                      </p:tavLst>
                                    </p:anim>
                                    <p:anim calcmode="lin" valueType="num">
                                      <p:cBhvr>
                                        <p:cTn id="10" dur="500" fill="hold"/>
                                        <p:tgtEl>
                                          <p:spTgt spid="158737"/>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4" name="LASER.WAV"/>
                                        </p:tgtEl>
                                      </p:cMediaNode>
                                    </p:audio>
                                  </p:sub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58732"/>
                                        </p:tgtEl>
                                        <p:attrNameLst>
                                          <p:attrName>style.visibility</p:attrName>
                                        </p:attrNameLst>
                                      </p:cBhvr>
                                      <p:to>
                                        <p:strVal val="visible"/>
                                      </p:to>
                                    </p:set>
                                    <p:anim calcmode="lin" valueType="num">
                                      <p:cBhvr>
                                        <p:cTn id="15" dur="500" fill="hold"/>
                                        <p:tgtEl>
                                          <p:spTgt spid="158732"/>
                                        </p:tgtEl>
                                        <p:attrNameLst>
                                          <p:attrName>ppt_w</p:attrName>
                                        </p:attrNameLst>
                                      </p:cBhvr>
                                      <p:tavLst>
                                        <p:tav tm="0">
                                          <p:val>
                                            <p:fltVal val="0"/>
                                          </p:val>
                                        </p:tav>
                                        <p:tav tm="100000">
                                          <p:val>
                                            <p:strVal val="#ppt_w"/>
                                          </p:val>
                                        </p:tav>
                                      </p:tavLst>
                                    </p:anim>
                                    <p:anim calcmode="lin" valueType="num">
                                      <p:cBhvr>
                                        <p:cTn id="16" dur="500" fill="hold"/>
                                        <p:tgtEl>
                                          <p:spTgt spid="158732"/>
                                        </p:tgtEl>
                                        <p:attrNameLst>
                                          <p:attrName>ppt_h</p:attrName>
                                        </p:attrNameLst>
                                      </p:cBhvr>
                                      <p:tavLst>
                                        <p:tav tm="0">
                                          <p:val>
                                            <p:fltVal val="0"/>
                                          </p:val>
                                        </p:tav>
                                        <p:tav tm="100000">
                                          <p:val>
                                            <p:strVal val="#ppt_h"/>
                                          </p:val>
                                        </p:tav>
                                      </p:tavLst>
                                    </p:anim>
                                    <p:anim calcmode="lin" valueType="num">
                                      <p:cBhvr>
                                        <p:cTn id="17" dur="500" fill="hold"/>
                                        <p:tgtEl>
                                          <p:spTgt spid="158732"/>
                                        </p:tgtEl>
                                        <p:attrNameLst>
                                          <p:attrName>ppt_x</p:attrName>
                                        </p:attrNameLst>
                                      </p:cBhvr>
                                      <p:tavLst>
                                        <p:tav tm="0">
                                          <p:val>
                                            <p:fltVal val="0.5"/>
                                          </p:val>
                                        </p:tav>
                                        <p:tav tm="100000">
                                          <p:val>
                                            <p:strVal val="#ppt_x"/>
                                          </p:val>
                                        </p:tav>
                                      </p:tavLst>
                                    </p:anim>
                                    <p:anim calcmode="lin" valueType="num">
                                      <p:cBhvr>
                                        <p:cTn id="18" dur="500" fill="hold"/>
                                        <p:tgtEl>
                                          <p:spTgt spid="158732"/>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4" name="LASER.WAV"/>
                                        </p:tgtEl>
                                      </p:cMediaNode>
                                    </p:audio>
                                  </p:sub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58730"/>
                                        </p:tgtEl>
                                        <p:attrNameLst>
                                          <p:attrName>style.visibility</p:attrName>
                                        </p:attrNameLst>
                                      </p:cBhvr>
                                      <p:to>
                                        <p:strVal val="visible"/>
                                      </p:to>
                                    </p:set>
                                    <p:anim calcmode="lin" valueType="num">
                                      <p:cBhvr>
                                        <p:cTn id="23" dur="500" fill="hold"/>
                                        <p:tgtEl>
                                          <p:spTgt spid="158730"/>
                                        </p:tgtEl>
                                        <p:attrNameLst>
                                          <p:attrName>ppt_w</p:attrName>
                                        </p:attrNameLst>
                                      </p:cBhvr>
                                      <p:tavLst>
                                        <p:tav tm="0">
                                          <p:val>
                                            <p:fltVal val="0"/>
                                          </p:val>
                                        </p:tav>
                                        <p:tav tm="100000">
                                          <p:val>
                                            <p:strVal val="#ppt_w"/>
                                          </p:val>
                                        </p:tav>
                                      </p:tavLst>
                                    </p:anim>
                                    <p:anim calcmode="lin" valueType="num">
                                      <p:cBhvr>
                                        <p:cTn id="24" dur="500" fill="hold"/>
                                        <p:tgtEl>
                                          <p:spTgt spid="158730"/>
                                        </p:tgtEl>
                                        <p:attrNameLst>
                                          <p:attrName>ppt_h</p:attrName>
                                        </p:attrNameLst>
                                      </p:cBhvr>
                                      <p:tavLst>
                                        <p:tav tm="0">
                                          <p:val>
                                            <p:fltVal val="0"/>
                                          </p:val>
                                        </p:tav>
                                        <p:tav tm="100000">
                                          <p:val>
                                            <p:strVal val="#ppt_h"/>
                                          </p:val>
                                        </p:tav>
                                      </p:tavLst>
                                    </p:anim>
                                    <p:anim calcmode="lin" valueType="num">
                                      <p:cBhvr>
                                        <p:cTn id="25" dur="500" fill="hold"/>
                                        <p:tgtEl>
                                          <p:spTgt spid="158730"/>
                                        </p:tgtEl>
                                        <p:attrNameLst>
                                          <p:attrName>ppt_x</p:attrName>
                                        </p:attrNameLst>
                                      </p:cBhvr>
                                      <p:tavLst>
                                        <p:tav tm="0">
                                          <p:val>
                                            <p:fltVal val="0.5"/>
                                          </p:val>
                                        </p:tav>
                                        <p:tav tm="100000">
                                          <p:val>
                                            <p:strVal val="#ppt_x"/>
                                          </p:val>
                                        </p:tav>
                                      </p:tavLst>
                                    </p:anim>
                                    <p:anim calcmode="lin" valueType="num">
                                      <p:cBhvr>
                                        <p:cTn id="26" dur="500" fill="hold"/>
                                        <p:tgtEl>
                                          <p:spTgt spid="158730"/>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LASER.WAV"/>
                                        </p:tgtEl>
                                      </p:cMediaNode>
                                    </p:audio>
                                  </p:subTnLst>
                                </p:cTn>
                              </p:par>
                            </p:childTnLst>
                          </p:cTn>
                        </p:par>
                      </p:childTnLst>
                    </p:cTn>
                  </p:par>
                  <p:par>
                    <p:cTn id="27" fill="hold">
                      <p:stCondLst>
                        <p:cond delay="indefinite"/>
                      </p:stCondLst>
                      <p:childTnLst>
                        <p:par>
                          <p:cTn id="28" fill="hold">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158738"/>
                                        </p:tgtEl>
                                        <p:attrNameLst>
                                          <p:attrName>style.visibility</p:attrName>
                                        </p:attrNameLst>
                                      </p:cBhvr>
                                      <p:to>
                                        <p:strVal val="visible"/>
                                      </p:to>
                                    </p:set>
                                    <p:anim calcmode="lin" valueType="num">
                                      <p:cBhvr>
                                        <p:cTn id="31" dur="500" fill="hold"/>
                                        <p:tgtEl>
                                          <p:spTgt spid="158738"/>
                                        </p:tgtEl>
                                        <p:attrNameLst>
                                          <p:attrName>ppt_w</p:attrName>
                                        </p:attrNameLst>
                                      </p:cBhvr>
                                      <p:tavLst>
                                        <p:tav tm="0">
                                          <p:val>
                                            <p:fltVal val="0"/>
                                          </p:val>
                                        </p:tav>
                                        <p:tav tm="100000">
                                          <p:val>
                                            <p:strVal val="#ppt_w"/>
                                          </p:val>
                                        </p:tav>
                                      </p:tavLst>
                                    </p:anim>
                                    <p:anim calcmode="lin" valueType="num">
                                      <p:cBhvr>
                                        <p:cTn id="32" dur="500" fill="hold"/>
                                        <p:tgtEl>
                                          <p:spTgt spid="158738"/>
                                        </p:tgtEl>
                                        <p:attrNameLst>
                                          <p:attrName>ppt_h</p:attrName>
                                        </p:attrNameLst>
                                      </p:cBhvr>
                                      <p:tavLst>
                                        <p:tav tm="0">
                                          <p:val>
                                            <p:fltVal val="0"/>
                                          </p:val>
                                        </p:tav>
                                        <p:tav tm="100000">
                                          <p:val>
                                            <p:strVal val="#ppt_h"/>
                                          </p:val>
                                        </p:tav>
                                      </p:tavLst>
                                    </p:anim>
                                    <p:anim calcmode="lin" valueType="num">
                                      <p:cBhvr>
                                        <p:cTn id="33" dur="500" fill="hold"/>
                                        <p:tgtEl>
                                          <p:spTgt spid="158738"/>
                                        </p:tgtEl>
                                        <p:attrNameLst>
                                          <p:attrName>ppt_x</p:attrName>
                                        </p:attrNameLst>
                                      </p:cBhvr>
                                      <p:tavLst>
                                        <p:tav tm="0">
                                          <p:val>
                                            <p:fltVal val="0.5"/>
                                          </p:val>
                                        </p:tav>
                                        <p:tav tm="100000">
                                          <p:val>
                                            <p:strVal val="#ppt_x"/>
                                          </p:val>
                                        </p:tav>
                                      </p:tavLst>
                                    </p:anim>
                                    <p:anim calcmode="lin" valueType="num">
                                      <p:cBhvr>
                                        <p:cTn id="34" dur="500" fill="hold"/>
                                        <p:tgtEl>
                                          <p:spTgt spid="158738"/>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LASER.WAV"/>
                                        </p:tgtEl>
                                      </p:cMediaNode>
                                    </p:audio>
                                  </p:subTnLst>
                                </p:cTn>
                              </p:par>
                            </p:childTnLst>
                          </p:cTn>
                        </p:par>
                      </p:childTnLst>
                    </p:cTn>
                  </p:par>
                  <p:par>
                    <p:cTn id="35" fill="hold">
                      <p:stCondLst>
                        <p:cond delay="indefinite"/>
                      </p:stCondLst>
                      <p:childTnLst>
                        <p:par>
                          <p:cTn id="36" fill="hold">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158739"/>
                                        </p:tgtEl>
                                        <p:attrNameLst>
                                          <p:attrName>style.visibility</p:attrName>
                                        </p:attrNameLst>
                                      </p:cBhvr>
                                      <p:to>
                                        <p:strVal val="visible"/>
                                      </p:to>
                                    </p:set>
                                    <p:anim calcmode="lin" valueType="num">
                                      <p:cBhvr>
                                        <p:cTn id="39" dur="500" fill="hold"/>
                                        <p:tgtEl>
                                          <p:spTgt spid="158739"/>
                                        </p:tgtEl>
                                        <p:attrNameLst>
                                          <p:attrName>ppt_w</p:attrName>
                                        </p:attrNameLst>
                                      </p:cBhvr>
                                      <p:tavLst>
                                        <p:tav tm="0">
                                          <p:val>
                                            <p:fltVal val="0"/>
                                          </p:val>
                                        </p:tav>
                                        <p:tav tm="100000">
                                          <p:val>
                                            <p:strVal val="#ppt_w"/>
                                          </p:val>
                                        </p:tav>
                                      </p:tavLst>
                                    </p:anim>
                                    <p:anim calcmode="lin" valueType="num">
                                      <p:cBhvr>
                                        <p:cTn id="40" dur="500" fill="hold"/>
                                        <p:tgtEl>
                                          <p:spTgt spid="158739"/>
                                        </p:tgtEl>
                                        <p:attrNameLst>
                                          <p:attrName>ppt_h</p:attrName>
                                        </p:attrNameLst>
                                      </p:cBhvr>
                                      <p:tavLst>
                                        <p:tav tm="0">
                                          <p:val>
                                            <p:fltVal val="0"/>
                                          </p:val>
                                        </p:tav>
                                        <p:tav tm="100000">
                                          <p:val>
                                            <p:strVal val="#ppt_h"/>
                                          </p:val>
                                        </p:tav>
                                      </p:tavLst>
                                    </p:anim>
                                    <p:anim calcmode="lin" valueType="num">
                                      <p:cBhvr>
                                        <p:cTn id="41" dur="500" fill="hold"/>
                                        <p:tgtEl>
                                          <p:spTgt spid="158739"/>
                                        </p:tgtEl>
                                        <p:attrNameLst>
                                          <p:attrName>ppt_x</p:attrName>
                                        </p:attrNameLst>
                                      </p:cBhvr>
                                      <p:tavLst>
                                        <p:tav tm="0">
                                          <p:val>
                                            <p:fltVal val="0.5"/>
                                          </p:val>
                                        </p:tav>
                                        <p:tav tm="100000">
                                          <p:val>
                                            <p:strVal val="#ppt_x"/>
                                          </p:val>
                                        </p:tav>
                                      </p:tavLst>
                                    </p:anim>
                                    <p:anim calcmode="lin" valueType="num">
                                      <p:cBhvr>
                                        <p:cTn id="42" dur="500" fill="hold"/>
                                        <p:tgtEl>
                                          <p:spTgt spid="158739"/>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4" name="LASER.WAV"/>
                                        </p:tgtEl>
                                      </p:cMediaNode>
                                    </p:audio>
                                  </p:subTnLst>
                                </p:cTn>
                              </p:par>
                            </p:childTnLst>
                          </p:cTn>
                        </p:par>
                      </p:childTnLst>
                    </p:cTn>
                  </p:par>
                  <p:par>
                    <p:cTn id="43" fill="hold">
                      <p:stCondLst>
                        <p:cond delay="indefinite"/>
                      </p:stCondLst>
                      <p:childTnLst>
                        <p:par>
                          <p:cTn id="44" fill="hold">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158740"/>
                                        </p:tgtEl>
                                        <p:attrNameLst>
                                          <p:attrName>style.visibility</p:attrName>
                                        </p:attrNameLst>
                                      </p:cBhvr>
                                      <p:to>
                                        <p:strVal val="visible"/>
                                      </p:to>
                                    </p:set>
                                    <p:anim calcmode="lin" valueType="num">
                                      <p:cBhvr>
                                        <p:cTn id="47" dur="500" fill="hold"/>
                                        <p:tgtEl>
                                          <p:spTgt spid="158740"/>
                                        </p:tgtEl>
                                        <p:attrNameLst>
                                          <p:attrName>ppt_w</p:attrName>
                                        </p:attrNameLst>
                                      </p:cBhvr>
                                      <p:tavLst>
                                        <p:tav tm="0">
                                          <p:val>
                                            <p:fltVal val="0"/>
                                          </p:val>
                                        </p:tav>
                                        <p:tav tm="100000">
                                          <p:val>
                                            <p:strVal val="#ppt_w"/>
                                          </p:val>
                                        </p:tav>
                                      </p:tavLst>
                                    </p:anim>
                                    <p:anim calcmode="lin" valueType="num">
                                      <p:cBhvr>
                                        <p:cTn id="48" dur="500" fill="hold"/>
                                        <p:tgtEl>
                                          <p:spTgt spid="158740"/>
                                        </p:tgtEl>
                                        <p:attrNameLst>
                                          <p:attrName>ppt_h</p:attrName>
                                        </p:attrNameLst>
                                      </p:cBhvr>
                                      <p:tavLst>
                                        <p:tav tm="0">
                                          <p:val>
                                            <p:fltVal val="0"/>
                                          </p:val>
                                        </p:tav>
                                        <p:tav tm="100000">
                                          <p:val>
                                            <p:strVal val="#ppt_h"/>
                                          </p:val>
                                        </p:tav>
                                      </p:tavLst>
                                    </p:anim>
                                    <p:anim calcmode="lin" valueType="num">
                                      <p:cBhvr>
                                        <p:cTn id="49" dur="500" fill="hold"/>
                                        <p:tgtEl>
                                          <p:spTgt spid="158740"/>
                                        </p:tgtEl>
                                        <p:attrNameLst>
                                          <p:attrName>ppt_x</p:attrName>
                                        </p:attrNameLst>
                                      </p:cBhvr>
                                      <p:tavLst>
                                        <p:tav tm="0">
                                          <p:val>
                                            <p:fltVal val="0.5"/>
                                          </p:val>
                                        </p:tav>
                                        <p:tav tm="100000">
                                          <p:val>
                                            <p:strVal val="#ppt_x"/>
                                          </p:val>
                                        </p:tav>
                                      </p:tavLst>
                                    </p:anim>
                                    <p:anim calcmode="lin" valueType="num">
                                      <p:cBhvr>
                                        <p:cTn id="50" dur="500" fill="hold"/>
                                        <p:tgtEl>
                                          <p:spTgt spid="158740"/>
                                        </p:tgtEl>
                                        <p:attrNameLst>
                                          <p:attrName>ppt_y</p:attrName>
                                        </p:attrNameLst>
                                      </p:cBhvr>
                                      <p:tavLst>
                                        <p:tav tm="0">
                                          <p:val>
                                            <p:fltVal val="0.5"/>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5" name="ahhhh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30" grpId="0" autoUpdateAnimBg="0"/>
      <p:bldP spid="158732" grpId="0" autoUpdateAnimBg="0"/>
      <p:bldP spid="158737" grpId="0" autoUpdateAnimBg="0"/>
      <p:bldP spid="158738" grpId="0" autoUpdateAnimBg="0"/>
      <p:bldP spid="158739" grpId="0" autoUpdateAnimBg="0"/>
      <p:bldP spid="158740" grpId="0"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Text Box 2"/>
          <p:cNvSpPr txBox="1">
            <a:spLocks noChangeArrowheads="1"/>
          </p:cNvSpPr>
          <p:nvPr/>
        </p:nvSpPr>
        <p:spPr bwMode="auto">
          <a:xfrm>
            <a:off x="609600" y="304800"/>
            <a:ext cx="5562600" cy="641350"/>
          </a:xfrm>
          <a:prstGeom prst="rect">
            <a:avLst/>
          </a:prstGeom>
          <a:noFill/>
          <a:ln w="9525">
            <a:noFill/>
            <a:miter lim="800000"/>
            <a:headEnd/>
            <a:tailEnd/>
          </a:ln>
        </p:spPr>
        <p:txBody>
          <a:bodyPr>
            <a:spAutoFit/>
          </a:bodyPr>
          <a:lstStyle/>
          <a:p>
            <a:pPr algn="l">
              <a:spcBef>
                <a:spcPct val="50000"/>
              </a:spcBef>
            </a:pPr>
            <a:r>
              <a:rPr lang="en-US" u="none"/>
              <a:t>To which I say...</a:t>
            </a:r>
          </a:p>
        </p:txBody>
      </p:sp>
      <p:sp>
        <p:nvSpPr>
          <p:cNvPr id="209923" name="Text Box 3"/>
          <p:cNvSpPr txBox="1">
            <a:spLocks noChangeArrowheads="1"/>
          </p:cNvSpPr>
          <p:nvPr/>
        </p:nvSpPr>
        <p:spPr bwMode="auto">
          <a:xfrm>
            <a:off x="2590800" y="1524000"/>
            <a:ext cx="3581400" cy="641350"/>
          </a:xfrm>
          <a:prstGeom prst="rect">
            <a:avLst/>
          </a:prstGeom>
          <a:noFill/>
          <a:ln w="9525">
            <a:noFill/>
            <a:miter lim="800000"/>
            <a:headEnd/>
            <a:tailEnd/>
          </a:ln>
        </p:spPr>
        <p:txBody>
          <a:bodyPr>
            <a:spAutoFit/>
          </a:bodyPr>
          <a:lstStyle/>
          <a:p>
            <a:pPr algn="l">
              <a:spcBef>
                <a:spcPct val="50000"/>
              </a:spcBef>
            </a:pPr>
            <a:r>
              <a:rPr lang="en-US" u="none"/>
              <a:t>Sure, it can be.</a:t>
            </a:r>
          </a:p>
        </p:txBody>
      </p:sp>
      <p:graphicFrame>
        <p:nvGraphicFramePr>
          <p:cNvPr id="209924" name="Object 4"/>
          <p:cNvGraphicFramePr>
            <a:graphicFrameLocks noChangeAspect="1"/>
          </p:cNvGraphicFramePr>
          <p:nvPr/>
        </p:nvGraphicFramePr>
        <p:xfrm>
          <a:off x="609600" y="4267200"/>
          <a:ext cx="2185988" cy="2209800"/>
        </p:xfrm>
        <a:graphic>
          <a:graphicData uri="http://schemas.openxmlformats.org/presentationml/2006/ole">
            <p:oleObj spid="_x0000_s32770" name="Clip" r:id="rId5" imgW="5486040" imgH="5546160" progId="MS_ClipArt_Gallery.2">
              <p:embed/>
            </p:oleObj>
          </a:graphicData>
        </a:graphic>
      </p:graphicFrame>
      <p:sp>
        <p:nvSpPr>
          <p:cNvPr id="209925" name="Text Box 5"/>
          <p:cNvSpPr txBox="1">
            <a:spLocks noChangeArrowheads="1"/>
          </p:cNvSpPr>
          <p:nvPr/>
        </p:nvSpPr>
        <p:spPr bwMode="auto">
          <a:xfrm>
            <a:off x="2590800" y="5835650"/>
            <a:ext cx="3276600" cy="641350"/>
          </a:xfrm>
          <a:prstGeom prst="rect">
            <a:avLst/>
          </a:prstGeom>
          <a:noFill/>
          <a:ln w="9525">
            <a:noFill/>
            <a:miter lim="800000"/>
            <a:headEnd/>
            <a:tailEnd/>
          </a:ln>
        </p:spPr>
        <p:txBody>
          <a:bodyPr>
            <a:spAutoFit/>
          </a:bodyPr>
          <a:lstStyle/>
          <a:p>
            <a:pPr algn="l">
              <a:spcBef>
                <a:spcPct val="50000"/>
              </a:spcBef>
            </a:pPr>
            <a:r>
              <a:rPr lang="en-US" u="none"/>
              <a:t>It’s not magic.</a:t>
            </a:r>
          </a:p>
        </p:txBody>
      </p:sp>
      <p:sp>
        <p:nvSpPr>
          <p:cNvPr id="209926" name="Text Box 6"/>
          <p:cNvSpPr txBox="1">
            <a:spLocks noChangeArrowheads="1"/>
          </p:cNvSpPr>
          <p:nvPr/>
        </p:nvSpPr>
        <p:spPr bwMode="auto">
          <a:xfrm>
            <a:off x="609600" y="2362200"/>
            <a:ext cx="5562600" cy="1187450"/>
          </a:xfrm>
          <a:prstGeom prst="rect">
            <a:avLst/>
          </a:prstGeom>
          <a:noFill/>
          <a:ln w="9525">
            <a:noFill/>
            <a:miter lim="800000"/>
            <a:headEnd/>
            <a:tailEnd/>
          </a:ln>
        </p:spPr>
        <p:txBody>
          <a:bodyPr>
            <a:spAutoFit/>
          </a:bodyPr>
          <a:lstStyle/>
          <a:p>
            <a:pPr algn="l">
              <a:spcBef>
                <a:spcPct val="50000"/>
              </a:spcBef>
            </a:pPr>
            <a:r>
              <a:rPr lang="en-US" sz="2400" u="none"/>
              <a:t>But it can be as flexible as the teacher, and a big help to students looking for a way to understand their writing.</a:t>
            </a:r>
            <a:endParaRPr lang="en-US" u="none"/>
          </a:p>
        </p:txBody>
      </p:sp>
      <p:sp>
        <p:nvSpPr>
          <p:cNvPr id="209927" name="Text Box 7"/>
          <p:cNvSpPr txBox="1">
            <a:spLocks noChangeArrowheads="1"/>
          </p:cNvSpPr>
          <p:nvPr/>
        </p:nvSpPr>
        <p:spPr bwMode="auto">
          <a:xfrm>
            <a:off x="0" y="7696200"/>
            <a:ext cx="6858000" cy="579438"/>
          </a:xfrm>
          <a:prstGeom prst="rect">
            <a:avLst/>
          </a:prstGeom>
          <a:noFill/>
          <a:ln w="9525">
            <a:noFill/>
            <a:miter lim="800000"/>
            <a:headEnd/>
            <a:tailEnd/>
          </a:ln>
        </p:spPr>
        <p:txBody>
          <a:bodyPr>
            <a:spAutoFit/>
          </a:bodyPr>
          <a:lstStyle/>
          <a:p>
            <a:pPr algn="ctr">
              <a:spcBef>
                <a:spcPct val="50000"/>
              </a:spcBef>
            </a:pPr>
            <a:r>
              <a:rPr lang="en-US" sz="3200" u="none"/>
              <a:t>It’s just a GRAPHIC ORGANIZER.</a:t>
            </a:r>
            <a:endParaRPr lang="en-US" u="none"/>
          </a:p>
        </p:txBody>
      </p:sp>
    </p:spTree>
  </p:cSld>
  <p:clrMapOvr>
    <a:masterClrMapping/>
  </p:clrMapOvr>
  <p:transition>
    <p:fade thruBlk="1"/>
    <p:sndAc>
      <p:stSnd>
        <p:snd r:embed="rId3" name="WHOO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09922"/>
                                        </p:tgtEl>
                                        <p:attrNameLst>
                                          <p:attrName>style.visibility</p:attrName>
                                        </p:attrNameLst>
                                      </p:cBhvr>
                                      <p:to>
                                        <p:strVal val="visible"/>
                                      </p:to>
                                    </p:set>
                                    <p:animEffect transition="in" filter="wipe(right)">
                                      <p:cBhvr>
                                        <p:cTn id="7" dur="500"/>
                                        <p:tgtEl>
                                          <p:spTgt spid="20992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9923"/>
                                        </p:tgtEl>
                                        <p:attrNameLst>
                                          <p:attrName>style.visibility</p:attrName>
                                        </p:attrNameLst>
                                      </p:cBhvr>
                                      <p:to>
                                        <p:strVal val="visible"/>
                                      </p:to>
                                    </p:set>
                                    <p:animEffect transition="in" filter="dissolve">
                                      <p:cBhvr>
                                        <p:cTn id="12" dur="500"/>
                                        <p:tgtEl>
                                          <p:spTgt spid="20992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9926"/>
                                        </p:tgtEl>
                                        <p:attrNameLst>
                                          <p:attrName>style.visibility</p:attrName>
                                        </p:attrNameLst>
                                      </p:cBhvr>
                                      <p:to>
                                        <p:strVal val="visible"/>
                                      </p:to>
                                    </p:set>
                                    <p:animEffect transition="in" filter="dissolve">
                                      <p:cBhvr>
                                        <p:cTn id="17" dur="500"/>
                                        <p:tgtEl>
                                          <p:spTgt spid="20992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209925"/>
                                        </p:tgtEl>
                                        <p:attrNameLst>
                                          <p:attrName>style.visibility</p:attrName>
                                        </p:attrNameLst>
                                      </p:cBhvr>
                                      <p:to>
                                        <p:strVal val="visible"/>
                                      </p:to>
                                    </p:set>
                                    <p:anim calcmode="lin" valueType="num">
                                      <p:cBhvr additive="base">
                                        <p:cTn id="22" dur="500" fill="hold"/>
                                        <p:tgtEl>
                                          <p:spTgt spid="209925"/>
                                        </p:tgtEl>
                                        <p:attrNameLst>
                                          <p:attrName>ppt_x</p:attrName>
                                        </p:attrNameLst>
                                      </p:cBhvr>
                                      <p:tavLst>
                                        <p:tav tm="0">
                                          <p:val>
                                            <p:strVal val="1+#ppt_w/2"/>
                                          </p:val>
                                        </p:tav>
                                        <p:tav tm="100000">
                                          <p:val>
                                            <p:strVal val="#ppt_x"/>
                                          </p:val>
                                        </p:tav>
                                      </p:tavLst>
                                    </p:anim>
                                    <p:anim calcmode="lin" valueType="num">
                                      <p:cBhvr additive="base">
                                        <p:cTn id="23" dur="500" fill="hold"/>
                                        <p:tgtEl>
                                          <p:spTgt spid="20992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0"/>
                                            </p:cond>
                                          </p:stCondLst>
                                          <p:endCondLst>
                                            <p:cond evt="onStopAudio" delay="0">
                                              <p:tgtEl>
                                                <p:sldTgt/>
                                              </p:tgtEl>
                                            </p:cond>
                                          </p:endCondLst>
                                        </p:cTn>
                                        <p:tgtEl>
                                          <p:sndTgt r:embed="rId3" name="WHOOSH.WAV"/>
                                        </p:tgtEl>
                                      </p:cMediaNode>
                                    </p:audio>
                                  </p:sub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209924"/>
                                        </p:tgtEl>
                                        <p:attrNameLst>
                                          <p:attrName>style.visibility</p:attrName>
                                        </p:attrNameLst>
                                      </p:cBhvr>
                                      <p:to>
                                        <p:strVal val="visible"/>
                                      </p:to>
                                    </p:set>
                                    <p:animEffect transition="in" filter="dissolve">
                                      <p:cBhvr>
                                        <p:cTn id="28" dur="500"/>
                                        <p:tgtEl>
                                          <p:spTgt spid="209924"/>
                                        </p:tgtEl>
                                      </p:cBhvr>
                                    </p:animEffect>
                                  </p:childTnLst>
                                  <p:subTnLst>
                                    <p:audio>
                                      <p:cMediaNode>
                                        <p:cTn display="0" masterRel="sameClick">
                                          <p:stCondLst>
                                            <p:cond evt="begin" delay="0">
                                              <p:tn val="26"/>
                                            </p:cond>
                                          </p:stCondLst>
                                          <p:endCondLst>
                                            <p:cond evt="onStopAudio" delay="0">
                                              <p:tgtEl>
                                                <p:sldTgt/>
                                              </p:tgtEl>
                                            </p:cond>
                                          </p:endCondLst>
                                        </p:cTn>
                                        <p:tgtEl>
                                          <p:sndTgt r:embed="rId4" name="applause.wav"/>
                                        </p:tgtEl>
                                      </p:cMediaNode>
                                    </p:audio>
                                  </p:sub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209927"/>
                                        </p:tgtEl>
                                        <p:attrNameLst>
                                          <p:attrName>style.visibility</p:attrName>
                                        </p:attrNameLst>
                                      </p:cBhvr>
                                      <p:to>
                                        <p:strVal val="visible"/>
                                      </p:to>
                                    </p:set>
                                    <p:animEffect transition="in" filter="dissolve">
                                      <p:cBhvr>
                                        <p:cTn id="33" dur="500"/>
                                        <p:tgtEl>
                                          <p:spTgt spid="2099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2" grpId="0" autoUpdateAnimBg="0"/>
      <p:bldP spid="209923" grpId="0" autoUpdateAnimBg="0"/>
      <p:bldP spid="209925" grpId="0" autoUpdateAnimBg="0"/>
      <p:bldP spid="209926" grpId="0" autoUpdateAnimBg="0"/>
      <p:bldP spid="209927" grpId="0"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Line 2"/>
          <p:cNvSpPr>
            <a:spLocks noChangeShapeType="1"/>
          </p:cNvSpPr>
          <p:nvPr/>
        </p:nvSpPr>
        <p:spPr bwMode="auto">
          <a:xfrm>
            <a:off x="609600" y="1143000"/>
            <a:ext cx="5715000" cy="0"/>
          </a:xfrm>
          <a:prstGeom prst="line">
            <a:avLst/>
          </a:prstGeom>
          <a:noFill/>
          <a:ln w="38100">
            <a:solidFill>
              <a:schemeClr val="tx1"/>
            </a:solidFill>
            <a:round/>
            <a:headEnd/>
            <a:tailEnd/>
          </a:ln>
        </p:spPr>
        <p:txBody>
          <a:bodyPr wrap="none" anchor="ctr"/>
          <a:lstStyle/>
          <a:p>
            <a:endParaRPr lang="en-US"/>
          </a:p>
        </p:txBody>
      </p:sp>
      <p:sp>
        <p:nvSpPr>
          <p:cNvPr id="75779" name="Line 3"/>
          <p:cNvSpPr>
            <a:spLocks noChangeShapeType="1"/>
          </p:cNvSpPr>
          <p:nvPr/>
        </p:nvSpPr>
        <p:spPr bwMode="auto">
          <a:xfrm>
            <a:off x="3581400" y="871538"/>
            <a:ext cx="0" cy="2328862"/>
          </a:xfrm>
          <a:prstGeom prst="line">
            <a:avLst/>
          </a:prstGeom>
          <a:noFill/>
          <a:ln w="38100">
            <a:solidFill>
              <a:schemeClr val="tx1"/>
            </a:solidFill>
            <a:round/>
            <a:headEnd/>
            <a:tailEnd/>
          </a:ln>
        </p:spPr>
        <p:txBody>
          <a:bodyPr wrap="none" anchor="ctr"/>
          <a:lstStyle/>
          <a:p>
            <a:endParaRPr lang="en-US"/>
          </a:p>
        </p:txBody>
      </p:sp>
      <p:sp>
        <p:nvSpPr>
          <p:cNvPr id="75780" name="Text Box 4"/>
          <p:cNvSpPr txBox="1">
            <a:spLocks noChangeArrowheads="1"/>
          </p:cNvSpPr>
          <p:nvPr/>
        </p:nvSpPr>
        <p:spPr bwMode="auto">
          <a:xfrm>
            <a:off x="304800" y="457200"/>
            <a:ext cx="6248400" cy="336550"/>
          </a:xfrm>
          <a:prstGeom prst="rect">
            <a:avLst/>
          </a:prstGeom>
          <a:noFill/>
          <a:ln w="9525">
            <a:noFill/>
            <a:miter lim="800000"/>
            <a:headEnd/>
            <a:tailEnd/>
          </a:ln>
        </p:spPr>
        <p:txBody>
          <a:bodyPr>
            <a:spAutoFit/>
          </a:bodyPr>
          <a:lstStyle/>
          <a:p>
            <a:pPr algn="ctr">
              <a:spcBef>
                <a:spcPct val="50000"/>
              </a:spcBef>
            </a:pPr>
            <a:r>
              <a:rPr lang="en-US" sz="1600" u="none"/>
              <a:t>About this presentation</a:t>
            </a:r>
            <a:endParaRPr lang="en-US" sz="1800" u="none"/>
          </a:p>
        </p:txBody>
      </p:sp>
      <p:sp>
        <p:nvSpPr>
          <p:cNvPr id="75781" name="Text Box 5"/>
          <p:cNvSpPr txBox="1">
            <a:spLocks noChangeArrowheads="1"/>
          </p:cNvSpPr>
          <p:nvPr/>
        </p:nvSpPr>
        <p:spPr bwMode="auto">
          <a:xfrm>
            <a:off x="609600" y="793750"/>
            <a:ext cx="5715000" cy="304800"/>
          </a:xfrm>
          <a:prstGeom prst="rect">
            <a:avLst/>
          </a:prstGeom>
          <a:noFill/>
          <a:ln w="9525">
            <a:noFill/>
            <a:miter lim="800000"/>
            <a:headEnd/>
            <a:tailEnd/>
          </a:ln>
        </p:spPr>
        <p:txBody>
          <a:bodyPr>
            <a:spAutoFit/>
          </a:bodyPr>
          <a:lstStyle/>
          <a:p>
            <a:pPr algn="l">
              <a:spcBef>
                <a:spcPct val="50000"/>
              </a:spcBef>
            </a:pPr>
            <a:r>
              <a:rPr lang="en-US" sz="1400" u="none"/>
              <a:t>           Good Stuff			Bad Stuff</a:t>
            </a:r>
            <a:endParaRPr lang="en-US" sz="1800" u="none"/>
          </a:p>
        </p:txBody>
      </p:sp>
      <p:sp>
        <p:nvSpPr>
          <p:cNvPr id="75782" name="Text Box 6"/>
          <p:cNvSpPr txBox="1">
            <a:spLocks noChangeArrowheads="1"/>
          </p:cNvSpPr>
          <p:nvPr/>
        </p:nvSpPr>
        <p:spPr bwMode="auto">
          <a:xfrm>
            <a:off x="0" y="3446463"/>
            <a:ext cx="6858000" cy="396875"/>
          </a:xfrm>
          <a:prstGeom prst="rect">
            <a:avLst/>
          </a:prstGeom>
          <a:noFill/>
          <a:ln w="9525">
            <a:noFill/>
            <a:miter lim="800000"/>
            <a:headEnd/>
            <a:tailEnd/>
          </a:ln>
        </p:spPr>
        <p:txBody>
          <a:bodyPr>
            <a:spAutoFit/>
          </a:bodyPr>
          <a:lstStyle/>
          <a:p>
            <a:pPr algn="l">
              <a:spcBef>
                <a:spcPct val="50000"/>
              </a:spcBef>
            </a:pPr>
            <a:r>
              <a:rPr lang="en-US" sz="2000" u="none"/>
              <a:t>     Bad ideas</a:t>
            </a:r>
            <a:endParaRPr lang="en-US" u="none"/>
          </a:p>
        </p:txBody>
      </p:sp>
      <p:sp>
        <p:nvSpPr>
          <p:cNvPr id="75783" name="Text Box 7"/>
          <p:cNvSpPr txBox="1">
            <a:spLocks noChangeArrowheads="1"/>
          </p:cNvSpPr>
          <p:nvPr/>
        </p:nvSpPr>
        <p:spPr bwMode="auto">
          <a:xfrm>
            <a:off x="0" y="5181600"/>
            <a:ext cx="6553200" cy="396875"/>
          </a:xfrm>
          <a:prstGeom prst="rect">
            <a:avLst/>
          </a:prstGeom>
          <a:noFill/>
          <a:ln w="9525">
            <a:noFill/>
            <a:miter lim="800000"/>
            <a:headEnd/>
            <a:tailEnd/>
          </a:ln>
        </p:spPr>
        <p:txBody>
          <a:bodyPr>
            <a:spAutoFit/>
          </a:bodyPr>
          <a:lstStyle/>
          <a:p>
            <a:pPr algn="l">
              <a:spcBef>
                <a:spcPct val="50000"/>
              </a:spcBef>
            </a:pPr>
            <a:r>
              <a:rPr lang="en-US" sz="2000" u="none"/>
              <a:t>     Good ideas</a:t>
            </a:r>
            <a:endParaRPr lang="en-US" sz="2400" u="none"/>
          </a:p>
        </p:txBody>
      </p:sp>
      <p:sp>
        <p:nvSpPr>
          <p:cNvPr id="75784" name="Text Box 8"/>
          <p:cNvSpPr txBox="1">
            <a:spLocks noChangeArrowheads="1"/>
          </p:cNvSpPr>
          <p:nvPr/>
        </p:nvSpPr>
        <p:spPr bwMode="auto">
          <a:xfrm>
            <a:off x="0" y="6553200"/>
            <a:ext cx="6858000" cy="396875"/>
          </a:xfrm>
          <a:prstGeom prst="rect">
            <a:avLst/>
          </a:prstGeom>
          <a:noFill/>
          <a:ln w="9525">
            <a:noFill/>
            <a:miter lim="800000"/>
            <a:headEnd/>
            <a:tailEnd/>
          </a:ln>
        </p:spPr>
        <p:txBody>
          <a:bodyPr>
            <a:spAutoFit/>
          </a:bodyPr>
          <a:lstStyle/>
          <a:p>
            <a:pPr algn="l">
              <a:spcBef>
                <a:spcPct val="50000"/>
              </a:spcBef>
            </a:pPr>
            <a:r>
              <a:rPr lang="en-US" sz="2000" u="none"/>
              <a:t>     Better ideas</a:t>
            </a:r>
          </a:p>
        </p:txBody>
      </p:sp>
    </p:spTree>
  </p:cSld>
  <p:clrMapOvr>
    <a:masterClrMapping/>
  </p:clrMapOvr>
  <p:transition>
    <p:randomBar dir="vert"/>
    <p:sndAc>
      <p:stSnd>
        <p:snd r:embed="rId2" name="WHOOSH.WAV"/>
      </p:stSnd>
    </p:sndAc>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0402" name="Object 2"/>
          <p:cNvGraphicFramePr>
            <a:graphicFrameLocks noChangeAspect="1"/>
          </p:cNvGraphicFramePr>
          <p:nvPr/>
        </p:nvGraphicFramePr>
        <p:xfrm>
          <a:off x="609600" y="1066800"/>
          <a:ext cx="5410200" cy="3352800"/>
        </p:xfrm>
        <a:graphic>
          <a:graphicData uri="http://schemas.openxmlformats.org/presentationml/2006/ole">
            <p:oleObj spid="_x0000_s33794" name="Clip" r:id="rId6" imgW="4006800" imgH="2856960" progId="MS_ClipArt_Gallery.2">
              <p:embed/>
            </p:oleObj>
          </a:graphicData>
        </a:graphic>
      </p:graphicFrame>
      <p:sp>
        <p:nvSpPr>
          <p:cNvPr id="230403" name="Text Box 3"/>
          <p:cNvSpPr txBox="1">
            <a:spLocks noChangeArrowheads="1"/>
          </p:cNvSpPr>
          <p:nvPr/>
        </p:nvSpPr>
        <p:spPr bwMode="auto">
          <a:xfrm>
            <a:off x="0" y="5829300"/>
            <a:ext cx="6858000" cy="519113"/>
          </a:xfrm>
          <a:prstGeom prst="rect">
            <a:avLst/>
          </a:prstGeom>
          <a:noFill/>
          <a:ln w="9525">
            <a:noFill/>
            <a:miter lim="800000"/>
            <a:headEnd/>
            <a:tailEnd/>
          </a:ln>
        </p:spPr>
        <p:txBody>
          <a:bodyPr>
            <a:spAutoFit/>
          </a:bodyPr>
          <a:lstStyle/>
          <a:p>
            <a:pPr algn="ctr">
              <a:spcBef>
                <a:spcPct val="50000"/>
              </a:spcBef>
            </a:pPr>
            <a:r>
              <a:rPr lang="en-US" sz="2800" u="none"/>
              <a:t>I wanted to sound really smart...</a:t>
            </a:r>
          </a:p>
        </p:txBody>
      </p:sp>
      <p:pic>
        <p:nvPicPr>
          <p:cNvPr id="230404" name="Picture 4"/>
          <p:cNvPicPr>
            <a:picLocks noChangeAspect="1" noChangeArrowheads="1"/>
          </p:cNvPicPr>
          <p:nvPr/>
        </p:nvPicPr>
        <p:blipFill>
          <a:blip r:embed="rId7" cstate="print"/>
          <a:srcRect/>
          <a:stretch>
            <a:fillRect/>
          </a:stretch>
        </p:blipFill>
        <p:spPr bwMode="auto">
          <a:xfrm>
            <a:off x="2395538" y="6286500"/>
            <a:ext cx="2066925" cy="2857500"/>
          </a:xfrm>
          <a:prstGeom prst="rect">
            <a:avLst/>
          </a:prstGeom>
          <a:noFill/>
          <a:ln w="9525">
            <a:noFill/>
            <a:miter lim="800000"/>
            <a:headEnd/>
            <a:tailEnd/>
          </a:ln>
        </p:spPr>
      </p:pic>
      <p:sp>
        <p:nvSpPr>
          <p:cNvPr id="230405" name="Text Box 5"/>
          <p:cNvSpPr txBox="1">
            <a:spLocks noChangeArrowheads="1"/>
          </p:cNvSpPr>
          <p:nvPr/>
        </p:nvSpPr>
        <p:spPr bwMode="auto">
          <a:xfrm>
            <a:off x="0" y="381000"/>
            <a:ext cx="6858000" cy="457200"/>
          </a:xfrm>
          <a:prstGeom prst="rect">
            <a:avLst/>
          </a:prstGeom>
          <a:noFill/>
          <a:ln w="9525">
            <a:noFill/>
            <a:miter lim="800000"/>
            <a:headEnd/>
            <a:tailEnd/>
          </a:ln>
        </p:spPr>
        <p:txBody>
          <a:bodyPr>
            <a:spAutoFit/>
          </a:bodyPr>
          <a:lstStyle/>
          <a:p>
            <a:pPr algn="ctr">
              <a:spcBef>
                <a:spcPct val="50000"/>
              </a:spcBef>
            </a:pPr>
            <a:r>
              <a:rPr lang="en-US" sz="2400" u="none"/>
              <a:t>Thanks for your time.  I’ll try to deserve it. </a:t>
            </a:r>
          </a:p>
        </p:txBody>
      </p:sp>
      <p:sp>
        <p:nvSpPr>
          <p:cNvPr id="230406" name="Text Box 6"/>
          <p:cNvSpPr txBox="1">
            <a:spLocks noChangeArrowheads="1"/>
          </p:cNvSpPr>
          <p:nvPr/>
        </p:nvSpPr>
        <p:spPr bwMode="auto">
          <a:xfrm>
            <a:off x="0" y="4800600"/>
            <a:ext cx="6858000" cy="457200"/>
          </a:xfrm>
          <a:prstGeom prst="rect">
            <a:avLst/>
          </a:prstGeom>
          <a:noFill/>
          <a:ln w="9525">
            <a:noFill/>
            <a:miter lim="800000"/>
            <a:headEnd/>
            <a:tailEnd/>
          </a:ln>
        </p:spPr>
        <p:txBody>
          <a:bodyPr>
            <a:spAutoFit/>
          </a:bodyPr>
          <a:lstStyle/>
          <a:p>
            <a:pPr algn="ctr">
              <a:spcBef>
                <a:spcPct val="50000"/>
              </a:spcBef>
            </a:pPr>
            <a:r>
              <a:rPr lang="en-US" sz="2400" u="none"/>
              <a:t>At first I thought about trying to impress you. </a:t>
            </a:r>
          </a:p>
        </p:txBody>
      </p:sp>
    </p:spTree>
  </p:cSld>
  <p:clrMapOvr>
    <a:masterClrMapping/>
  </p:clrMapOvr>
  <p:transition>
    <p:zoom/>
    <p:sndAc>
      <p:stSnd>
        <p:snd r:embed="rId3" name="WHOO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0405"/>
                                        </p:tgtEl>
                                        <p:attrNameLst>
                                          <p:attrName>style.visibility</p:attrName>
                                        </p:attrNameLst>
                                      </p:cBhvr>
                                      <p:to>
                                        <p:strVal val="visible"/>
                                      </p:to>
                                    </p:set>
                                    <p:animEffect transition="in" filter="dissolve">
                                      <p:cBhvr>
                                        <p:cTn id="7" dur="500"/>
                                        <p:tgtEl>
                                          <p:spTgt spid="230405"/>
                                        </p:tgtEl>
                                      </p:cBhvr>
                                    </p:animEffect>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230402"/>
                                        </p:tgtEl>
                                        <p:attrNameLst>
                                          <p:attrName>style.visibility</p:attrName>
                                        </p:attrNameLst>
                                      </p:cBhvr>
                                      <p:to>
                                        <p:strVal val="visible"/>
                                      </p:to>
                                    </p:set>
                                    <p:anim calcmode="lin" valueType="num">
                                      <p:cBhvr additive="base">
                                        <p:cTn id="12" dur="500" fill="hold"/>
                                        <p:tgtEl>
                                          <p:spTgt spid="230402"/>
                                        </p:tgtEl>
                                        <p:attrNameLst>
                                          <p:attrName>ppt_x</p:attrName>
                                        </p:attrNameLst>
                                      </p:cBhvr>
                                      <p:tavLst>
                                        <p:tav tm="0">
                                          <p:val>
                                            <p:strVal val="#ppt_x"/>
                                          </p:val>
                                        </p:tav>
                                        <p:tav tm="100000">
                                          <p:val>
                                            <p:strVal val="#ppt_x"/>
                                          </p:val>
                                        </p:tav>
                                      </p:tavLst>
                                    </p:anim>
                                    <p:anim calcmode="lin" valueType="num">
                                      <p:cBhvr additive="base">
                                        <p:cTn id="13" dur="500" fill="hold"/>
                                        <p:tgtEl>
                                          <p:spTgt spid="230402"/>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WHOOSH.WAV"/>
                                        </p:tgtEl>
                                      </p:cMediaNode>
                                    </p:audio>
                                  </p:subTnLst>
                                </p:cTn>
                              </p:par>
                            </p:childTnLst>
                          </p:cTn>
                        </p:par>
                      </p:childTnLst>
                    </p:cTn>
                  </p:par>
                  <p:par>
                    <p:cTn id="14" fill="hold">
                      <p:stCondLst>
                        <p:cond delay="indefinite"/>
                      </p:stCondLst>
                      <p:childTnLst>
                        <p:par>
                          <p:cTn id="15" fill="hold">
                            <p:stCondLst>
                              <p:cond delay="0"/>
                            </p:stCondLst>
                            <p:childTnLst>
                              <p:par>
                                <p:cTn id="16" presetID="12" presetClass="entr" presetSubtype="8" fill="hold" grpId="0" nodeType="clickEffect">
                                  <p:stCondLst>
                                    <p:cond delay="0"/>
                                  </p:stCondLst>
                                  <p:childTnLst>
                                    <p:set>
                                      <p:cBhvr>
                                        <p:cTn id="17" dur="1" fill="hold">
                                          <p:stCondLst>
                                            <p:cond delay="0"/>
                                          </p:stCondLst>
                                        </p:cTn>
                                        <p:tgtEl>
                                          <p:spTgt spid="230406"/>
                                        </p:tgtEl>
                                        <p:attrNameLst>
                                          <p:attrName>style.visibility</p:attrName>
                                        </p:attrNameLst>
                                      </p:cBhvr>
                                      <p:to>
                                        <p:strVal val="visible"/>
                                      </p:to>
                                    </p:set>
                                    <p:animEffect transition="in" filter="slide(fromLeft)">
                                      <p:cBhvr>
                                        <p:cTn id="18" dur="500"/>
                                        <p:tgtEl>
                                          <p:spTgt spid="230406"/>
                                        </p:tgtEl>
                                      </p:cBhvr>
                                    </p:animEffect>
                                  </p:childTnLst>
                                  <p:subTnLst>
                                    <p:audio>
                                      <p:cMediaNode>
                                        <p:cTn display="0" masterRel="sameClick">
                                          <p:stCondLst>
                                            <p:cond evt="begin" delay="0">
                                              <p:tn val="16"/>
                                            </p:cond>
                                          </p:stCondLst>
                                          <p:endCondLst>
                                            <p:cond evt="onStopAudio" delay="0">
                                              <p:tgtEl>
                                                <p:sldTgt/>
                                              </p:tgtEl>
                                            </p:cond>
                                          </p:endCondLst>
                                        </p:cTn>
                                        <p:tgtEl>
                                          <p:sndTgt r:embed="rId4" name="LASER.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230403">
                                            <p:txEl>
                                              <p:pRg st="0" end="0"/>
                                            </p:txEl>
                                          </p:spTgt>
                                        </p:tgtEl>
                                        <p:attrNameLst>
                                          <p:attrName>style.visibility</p:attrName>
                                        </p:attrNameLst>
                                      </p:cBhvr>
                                      <p:to>
                                        <p:strVal val="visible"/>
                                      </p:to>
                                    </p:set>
                                    <p:anim calcmode="lin" valueType="num">
                                      <p:cBhvr additive="base">
                                        <p:cTn id="23" dur="500" fill="hold"/>
                                        <p:tgtEl>
                                          <p:spTgt spid="230403">
                                            <p:txEl>
                                              <p:pRg st="0" end="0"/>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23040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4" name="LASER.WAV"/>
                                        </p:tgtEl>
                                      </p:cMediaNode>
                                    </p:audio>
                                  </p:sub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230404"/>
                                        </p:tgtEl>
                                        <p:attrNameLst>
                                          <p:attrName>style.visibility</p:attrName>
                                        </p:attrNameLst>
                                      </p:cBhvr>
                                      <p:to>
                                        <p:strVal val="visible"/>
                                      </p:to>
                                    </p:set>
                                    <p:anim calcmode="lin" valueType="num">
                                      <p:cBhvr additive="base">
                                        <p:cTn id="29" dur="500" fill="hold"/>
                                        <p:tgtEl>
                                          <p:spTgt spid="230404"/>
                                        </p:tgtEl>
                                        <p:attrNameLst>
                                          <p:attrName>ppt_x</p:attrName>
                                        </p:attrNameLst>
                                      </p:cBhvr>
                                      <p:tavLst>
                                        <p:tav tm="0">
                                          <p:val>
                                            <p:strVal val="1+#ppt_w/2"/>
                                          </p:val>
                                        </p:tav>
                                        <p:tav tm="100000">
                                          <p:val>
                                            <p:strVal val="#ppt_x"/>
                                          </p:val>
                                        </p:tav>
                                      </p:tavLst>
                                    </p:anim>
                                    <p:anim calcmode="lin" valueType="num">
                                      <p:cBhvr additive="base">
                                        <p:cTn id="30" dur="500" fill="hold"/>
                                        <p:tgtEl>
                                          <p:spTgt spid="23040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5" name="DRIVEB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3" grpId="0" build="p" autoUpdateAnimBg="0"/>
      <p:bldP spid="230405" grpId="0" autoUpdateAnimBg="0"/>
      <p:bldP spid="230406" grpId="0"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Text Box 2"/>
          <p:cNvSpPr txBox="1">
            <a:spLocks noChangeArrowheads="1"/>
          </p:cNvSpPr>
          <p:nvPr/>
        </p:nvSpPr>
        <p:spPr bwMode="auto">
          <a:xfrm>
            <a:off x="0" y="1219200"/>
            <a:ext cx="6858000" cy="396875"/>
          </a:xfrm>
          <a:prstGeom prst="rect">
            <a:avLst/>
          </a:prstGeom>
          <a:noFill/>
          <a:ln w="9525">
            <a:noFill/>
            <a:miter lim="800000"/>
            <a:headEnd/>
            <a:tailEnd/>
          </a:ln>
        </p:spPr>
        <p:txBody>
          <a:bodyPr>
            <a:spAutoFit/>
          </a:bodyPr>
          <a:lstStyle/>
          <a:p>
            <a:pPr algn="l">
              <a:spcBef>
                <a:spcPct val="50000"/>
              </a:spcBef>
            </a:pPr>
            <a:r>
              <a:rPr lang="en-US" sz="2000" u="none"/>
              <a:t>	But I don’t have a ton of RESEARCH</a:t>
            </a:r>
            <a:endParaRPr lang="en-US" sz="1000" u="none"/>
          </a:p>
        </p:txBody>
      </p:sp>
      <p:sp>
        <p:nvSpPr>
          <p:cNvPr id="231427" name="Text Box 3"/>
          <p:cNvSpPr txBox="1">
            <a:spLocks noChangeArrowheads="1"/>
          </p:cNvSpPr>
          <p:nvPr/>
        </p:nvSpPr>
        <p:spPr bwMode="auto">
          <a:xfrm>
            <a:off x="0" y="1965325"/>
            <a:ext cx="6858000" cy="854075"/>
          </a:xfrm>
          <a:prstGeom prst="rect">
            <a:avLst/>
          </a:prstGeom>
          <a:noFill/>
          <a:ln w="9525">
            <a:noFill/>
            <a:miter lim="800000"/>
            <a:headEnd/>
            <a:tailEnd/>
          </a:ln>
        </p:spPr>
        <p:txBody>
          <a:bodyPr>
            <a:spAutoFit/>
          </a:bodyPr>
          <a:lstStyle/>
          <a:p>
            <a:pPr algn="l">
              <a:spcBef>
                <a:spcPct val="50000"/>
              </a:spcBef>
            </a:pPr>
            <a:r>
              <a:rPr lang="en-US" sz="2000" u="none"/>
              <a:t>		       or a BUSHEL OF COOL BOOKS </a:t>
            </a:r>
          </a:p>
          <a:p>
            <a:pPr algn="l">
              <a:spcBef>
                <a:spcPct val="50000"/>
              </a:spcBef>
            </a:pPr>
            <a:r>
              <a:rPr lang="en-US" sz="2000" u="none"/>
              <a:t>       					         to show you . </a:t>
            </a:r>
          </a:p>
        </p:txBody>
      </p:sp>
      <p:sp>
        <p:nvSpPr>
          <p:cNvPr id="231428" name="Text Box 4"/>
          <p:cNvSpPr txBox="1">
            <a:spLocks noChangeArrowheads="1"/>
          </p:cNvSpPr>
          <p:nvPr/>
        </p:nvSpPr>
        <p:spPr bwMode="auto">
          <a:xfrm>
            <a:off x="457200" y="3276600"/>
            <a:ext cx="5943600" cy="641350"/>
          </a:xfrm>
          <a:prstGeom prst="rect">
            <a:avLst/>
          </a:prstGeom>
          <a:noFill/>
          <a:ln w="9525">
            <a:noFill/>
            <a:miter lim="800000"/>
            <a:headEnd/>
            <a:tailEnd/>
          </a:ln>
        </p:spPr>
        <p:txBody>
          <a:bodyPr>
            <a:spAutoFit/>
          </a:bodyPr>
          <a:lstStyle/>
          <a:p>
            <a:pPr algn="l">
              <a:spcBef>
                <a:spcPct val="50000"/>
              </a:spcBef>
            </a:pPr>
            <a:r>
              <a:rPr lang="en-US" u="none"/>
              <a:t>And I’m </a:t>
            </a:r>
            <a:r>
              <a:rPr lang="en-US" i="1" u="none"/>
              <a:t>terrible</a:t>
            </a:r>
            <a:r>
              <a:rPr lang="en-US" u="none"/>
              <a:t> at quotes.</a:t>
            </a:r>
            <a:endParaRPr lang="en-US" sz="1800" u="none"/>
          </a:p>
        </p:txBody>
      </p:sp>
      <p:sp>
        <p:nvSpPr>
          <p:cNvPr id="231429" name="Text Box 5"/>
          <p:cNvSpPr txBox="1">
            <a:spLocks noChangeArrowheads="1"/>
          </p:cNvSpPr>
          <p:nvPr/>
        </p:nvSpPr>
        <p:spPr bwMode="auto">
          <a:xfrm>
            <a:off x="1066800" y="4419600"/>
            <a:ext cx="5029200" cy="3725863"/>
          </a:xfrm>
          <a:prstGeom prst="rect">
            <a:avLst/>
          </a:prstGeom>
          <a:noFill/>
          <a:ln w="9525">
            <a:noFill/>
            <a:miter lim="800000"/>
            <a:headEnd/>
            <a:tailEnd/>
          </a:ln>
        </p:spPr>
        <p:txBody>
          <a:bodyPr>
            <a:spAutoFit/>
          </a:bodyPr>
          <a:lstStyle/>
          <a:p>
            <a:pPr algn="l">
              <a:spcBef>
                <a:spcPct val="50000"/>
              </a:spcBef>
            </a:pPr>
            <a:r>
              <a:rPr lang="en-US" sz="2800" u="none"/>
              <a:t>Vygotsky!</a:t>
            </a:r>
          </a:p>
          <a:p>
            <a:pPr algn="l">
              <a:spcBef>
                <a:spcPct val="50000"/>
              </a:spcBef>
            </a:pPr>
            <a:r>
              <a:rPr lang="en-US" sz="2800" u="none"/>
              <a:t>	Piaget!</a:t>
            </a:r>
          </a:p>
          <a:p>
            <a:pPr algn="l">
              <a:spcBef>
                <a:spcPct val="50000"/>
              </a:spcBef>
            </a:pPr>
            <a:r>
              <a:rPr lang="en-US" sz="2800" u="none"/>
              <a:t>		Gardner!!</a:t>
            </a:r>
          </a:p>
          <a:p>
            <a:pPr algn="l">
              <a:spcBef>
                <a:spcPct val="50000"/>
              </a:spcBef>
            </a:pPr>
            <a:r>
              <a:rPr lang="en-US" sz="2800" u="none"/>
              <a:t>			Foucault!!!</a:t>
            </a:r>
          </a:p>
          <a:p>
            <a:pPr algn="l">
              <a:spcBef>
                <a:spcPct val="50000"/>
              </a:spcBef>
            </a:pPr>
            <a:endParaRPr lang="en-US" sz="2800" u="none"/>
          </a:p>
          <a:p>
            <a:pPr algn="l">
              <a:spcBef>
                <a:spcPct val="50000"/>
              </a:spcBef>
            </a:pPr>
            <a:r>
              <a:rPr lang="en-US" sz="2800" u="none"/>
              <a:t>	Derridaaaaahhhhh!!!!!</a:t>
            </a: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31426"/>
                                        </p:tgtEl>
                                        <p:attrNameLst>
                                          <p:attrName>style.visibility</p:attrName>
                                        </p:attrNameLst>
                                      </p:cBhvr>
                                      <p:to>
                                        <p:strVal val="visible"/>
                                      </p:to>
                                    </p:set>
                                    <p:anim calcmode="lin" valueType="num">
                                      <p:cBhvr additive="base">
                                        <p:cTn id="7" dur="500" fill="hold"/>
                                        <p:tgtEl>
                                          <p:spTgt spid="231426"/>
                                        </p:tgtEl>
                                        <p:attrNameLst>
                                          <p:attrName>ppt_x</p:attrName>
                                        </p:attrNameLst>
                                      </p:cBhvr>
                                      <p:tavLst>
                                        <p:tav tm="0">
                                          <p:val>
                                            <p:strVal val="0-#ppt_w/2"/>
                                          </p:val>
                                        </p:tav>
                                        <p:tav tm="100000">
                                          <p:val>
                                            <p:strVal val="#ppt_x"/>
                                          </p:val>
                                        </p:tav>
                                      </p:tavLst>
                                    </p:anim>
                                    <p:anim calcmode="lin" valueType="num">
                                      <p:cBhvr additive="base">
                                        <p:cTn id="8" dur="500" fill="hold"/>
                                        <p:tgtEl>
                                          <p:spTgt spid="23142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opy of airstrik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231427"/>
                                        </p:tgtEl>
                                        <p:attrNameLst>
                                          <p:attrName>style.visibility</p:attrName>
                                        </p:attrNameLst>
                                      </p:cBhvr>
                                      <p:to>
                                        <p:strVal val="visible"/>
                                      </p:to>
                                    </p:set>
                                    <p:anim calcmode="lin" valueType="num">
                                      <p:cBhvr additive="base">
                                        <p:cTn id="13" dur="500" fill="hold"/>
                                        <p:tgtEl>
                                          <p:spTgt spid="231427"/>
                                        </p:tgtEl>
                                        <p:attrNameLst>
                                          <p:attrName>ppt_x</p:attrName>
                                        </p:attrNameLst>
                                      </p:cBhvr>
                                      <p:tavLst>
                                        <p:tav tm="0">
                                          <p:val>
                                            <p:strVal val="1+#ppt_w/2"/>
                                          </p:val>
                                        </p:tav>
                                        <p:tav tm="100000">
                                          <p:val>
                                            <p:strVal val="#ppt_x"/>
                                          </p:val>
                                        </p:tav>
                                      </p:tavLst>
                                    </p:anim>
                                    <p:anim calcmode="lin" valueType="num">
                                      <p:cBhvr additive="base">
                                        <p:cTn id="14" dur="500" fill="hold"/>
                                        <p:tgtEl>
                                          <p:spTgt spid="23142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opy of airstrike.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31428">
                                            <p:txEl>
                                              <p:pRg st="0" end="0"/>
                                            </p:txEl>
                                          </p:spTgt>
                                        </p:tgtEl>
                                        <p:attrNameLst>
                                          <p:attrName>style.visibility</p:attrName>
                                        </p:attrNameLst>
                                      </p:cBhvr>
                                      <p:to>
                                        <p:strVal val="visible"/>
                                      </p:to>
                                    </p:set>
                                    <p:anim calcmode="lin" valueType="num">
                                      <p:cBhvr additive="base">
                                        <p:cTn id="19" dur="500" fill="hold"/>
                                        <p:tgtEl>
                                          <p:spTgt spid="231428">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142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iterate type="lt">
                                    <p:tmPct val="100000"/>
                                  </p:iterate>
                                  <p:childTnLst>
                                    <p:set>
                                      <p:cBhvr>
                                        <p:cTn id="24" dur="1" fill="hold">
                                          <p:stCondLst>
                                            <p:cond delay="0"/>
                                          </p:stCondLst>
                                        </p:cTn>
                                        <p:tgtEl>
                                          <p:spTgt spid="231429">
                                            <p:txEl>
                                              <p:pRg st="0" end="0"/>
                                            </p:txEl>
                                          </p:spTgt>
                                        </p:tgtEl>
                                        <p:attrNameLst>
                                          <p:attrName>style.visibility</p:attrName>
                                        </p:attrNameLst>
                                      </p:cBhvr>
                                      <p:to>
                                        <p:strVal val="visible"/>
                                      </p:to>
                                    </p:set>
                                    <p:anim calcmode="lin" valueType="num">
                                      <p:cBhvr additive="base">
                                        <p:cTn id="25" dur="75" fill="hold"/>
                                        <p:tgtEl>
                                          <p:spTgt spid="231429">
                                            <p:txEl>
                                              <p:pRg st="0" end="0"/>
                                            </p:txEl>
                                          </p:spTgt>
                                        </p:tgtEl>
                                        <p:attrNameLst>
                                          <p:attrName>ppt_x</p:attrName>
                                        </p:attrNameLst>
                                      </p:cBhvr>
                                      <p:tavLst>
                                        <p:tav tm="0">
                                          <p:val>
                                            <p:strVal val="1+#ppt_w/2"/>
                                          </p:val>
                                        </p:tav>
                                        <p:tav tm="100000">
                                          <p:val>
                                            <p:strVal val="#ppt_x"/>
                                          </p:val>
                                        </p:tav>
                                      </p:tavLst>
                                    </p:anim>
                                    <p:anim calcmode="lin" valueType="num">
                                      <p:cBhvr additive="base">
                                        <p:cTn id="26" dur="75" fill="hold"/>
                                        <p:tgtEl>
                                          <p:spTgt spid="231429">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LASER.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3" fill="hold" grpId="0" nodeType="clickEffect">
                                  <p:stCondLst>
                                    <p:cond delay="0"/>
                                  </p:stCondLst>
                                  <p:iterate type="lt">
                                    <p:tmPct val="100000"/>
                                  </p:iterate>
                                  <p:childTnLst>
                                    <p:set>
                                      <p:cBhvr>
                                        <p:cTn id="30" dur="1" fill="hold">
                                          <p:stCondLst>
                                            <p:cond delay="0"/>
                                          </p:stCondLst>
                                        </p:cTn>
                                        <p:tgtEl>
                                          <p:spTgt spid="231429">
                                            <p:txEl>
                                              <p:pRg st="1" end="1"/>
                                            </p:txEl>
                                          </p:spTgt>
                                        </p:tgtEl>
                                        <p:attrNameLst>
                                          <p:attrName>style.visibility</p:attrName>
                                        </p:attrNameLst>
                                      </p:cBhvr>
                                      <p:to>
                                        <p:strVal val="visible"/>
                                      </p:to>
                                    </p:set>
                                    <p:anim calcmode="lin" valueType="num">
                                      <p:cBhvr additive="base">
                                        <p:cTn id="31" dur="75" fill="hold"/>
                                        <p:tgtEl>
                                          <p:spTgt spid="231429">
                                            <p:txEl>
                                              <p:pRg st="1" end="1"/>
                                            </p:txEl>
                                          </p:spTgt>
                                        </p:tgtEl>
                                        <p:attrNameLst>
                                          <p:attrName>ppt_x</p:attrName>
                                        </p:attrNameLst>
                                      </p:cBhvr>
                                      <p:tavLst>
                                        <p:tav tm="0">
                                          <p:val>
                                            <p:strVal val="1+#ppt_w/2"/>
                                          </p:val>
                                        </p:tav>
                                        <p:tav tm="100000">
                                          <p:val>
                                            <p:strVal val="#ppt_x"/>
                                          </p:val>
                                        </p:tav>
                                      </p:tavLst>
                                    </p:anim>
                                    <p:anim calcmode="lin" valueType="num">
                                      <p:cBhvr additive="base">
                                        <p:cTn id="32" dur="75" fill="hold"/>
                                        <p:tgtEl>
                                          <p:spTgt spid="231429">
                                            <p:txEl>
                                              <p:pRg st="1" end="1"/>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4" name="LASER.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3" fill="hold" grpId="0" nodeType="clickEffect">
                                  <p:stCondLst>
                                    <p:cond delay="0"/>
                                  </p:stCondLst>
                                  <p:iterate type="lt">
                                    <p:tmPct val="100000"/>
                                  </p:iterate>
                                  <p:childTnLst>
                                    <p:set>
                                      <p:cBhvr>
                                        <p:cTn id="36" dur="1" fill="hold">
                                          <p:stCondLst>
                                            <p:cond delay="0"/>
                                          </p:stCondLst>
                                        </p:cTn>
                                        <p:tgtEl>
                                          <p:spTgt spid="231429">
                                            <p:txEl>
                                              <p:pRg st="2" end="2"/>
                                            </p:txEl>
                                          </p:spTgt>
                                        </p:tgtEl>
                                        <p:attrNameLst>
                                          <p:attrName>style.visibility</p:attrName>
                                        </p:attrNameLst>
                                      </p:cBhvr>
                                      <p:to>
                                        <p:strVal val="visible"/>
                                      </p:to>
                                    </p:set>
                                    <p:anim calcmode="lin" valueType="num">
                                      <p:cBhvr additive="base">
                                        <p:cTn id="37" dur="75" fill="hold"/>
                                        <p:tgtEl>
                                          <p:spTgt spid="231429">
                                            <p:txEl>
                                              <p:pRg st="2" end="2"/>
                                            </p:txEl>
                                          </p:spTgt>
                                        </p:tgtEl>
                                        <p:attrNameLst>
                                          <p:attrName>ppt_x</p:attrName>
                                        </p:attrNameLst>
                                      </p:cBhvr>
                                      <p:tavLst>
                                        <p:tav tm="0">
                                          <p:val>
                                            <p:strVal val="1+#ppt_w/2"/>
                                          </p:val>
                                        </p:tav>
                                        <p:tav tm="100000">
                                          <p:val>
                                            <p:strVal val="#ppt_x"/>
                                          </p:val>
                                        </p:tav>
                                      </p:tavLst>
                                    </p:anim>
                                    <p:anim calcmode="lin" valueType="num">
                                      <p:cBhvr additive="base">
                                        <p:cTn id="38" dur="75" fill="hold"/>
                                        <p:tgtEl>
                                          <p:spTgt spid="231429">
                                            <p:txEl>
                                              <p:pRg st="2" end="2"/>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4" name="LASER.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3" fill="hold" grpId="0" nodeType="clickEffect">
                                  <p:stCondLst>
                                    <p:cond delay="0"/>
                                  </p:stCondLst>
                                  <p:iterate type="lt">
                                    <p:tmPct val="100000"/>
                                  </p:iterate>
                                  <p:childTnLst>
                                    <p:set>
                                      <p:cBhvr>
                                        <p:cTn id="42" dur="1" fill="hold">
                                          <p:stCondLst>
                                            <p:cond delay="0"/>
                                          </p:stCondLst>
                                        </p:cTn>
                                        <p:tgtEl>
                                          <p:spTgt spid="231429">
                                            <p:txEl>
                                              <p:pRg st="3" end="3"/>
                                            </p:txEl>
                                          </p:spTgt>
                                        </p:tgtEl>
                                        <p:attrNameLst>
                                          <p:attrName>style.visibility</p:attrName>
                                        </p:attrNameLst>
                                      </p:cBhvr>
                                      <p:to>
                                        <p:strVal val="visible"/>
                                      </p:to>
                                    </p:set>
                                    <p:anim calcmode="lin" valueType="num">
                                      <p:cBhvr additive="base">
                                        <p:cTn id="43" dur="75" fill="hold"/>
                                        <p:tgtEl>
                                          <p:spTgt spid="231429">
                                            <p:txEl>
                                              <p:pRg st="3" end="3"/>
                                            </p:txEl>
                                          </p:spTgt>
                                        </p:tgtEl>
                                        <p:attrNameLst>
                                          <p:attrName>ppt_x</p:attrName>
                                        </p:attrNameLst>
                                      </p:cBhvr>
                                      <p:tavLst>
                                        <p:tav tm="0">
                                          <p:val>
                                            <p:strVal val="1+#ppt_w/2"/>
                                          </p:val>
                                        </p:tav>
                                        <p:tav tm="100000">
                                          <p:val>
                                            <p:strVal val="#ppt_x"/>
                                          </p:val>
                                        </p:tav>
                                      </p:tavLst>
                                    </p:anim>
                                    <p:anim calcmode="lin" valueType="num">
                                      <p:cBhvr additive="base">
                                        <p:cTn id="44" dur="75" fill="hold"/>
                                        <p:tgtEl>
                                          <p:spTgt spid="231429">
                                            <p:txEl>
                                              <p:pRg st="3" end="3"/>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4" name="LASER.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3" fill="hold" grpId="0" nodeType="clickEffect">
                                  <p:stCondLst>
                                    <p:cond delay="0"/>
                                  </p:stCondLst>
                                  <p:iterate type="lt">
                                    <p:tmPct val="100000"/>
                                  </p:iterate>
                                  <p:childTnLst>
                                    <p:set>
                                      <p:cBhvr>
                                        <p:cTn id="48" dur="1" fill="hold">
                                          <p:stCondLst>
                                            <p:cond delay="0"/>
                                          </p:stCondLst>
                                        </p:cTn>
                                        <p:tgtEl>
                                          <p:spTgt spid="231429">
                                            <p:txEl>
                                              <p:pRg st="5" end="5"/>
                                            </p:txEl>
                                          </p:spTgt>
                                        </p:tgtEl>
                                        <p:attrNameLst>
                                          <p:attrName>style.visibility</p:attrName>
                                        </p:attrNameLst>
                                      </p:cBhvr>
                                      <p:to>
                                        <p:strVal val="visible"/>
                                      </p:to>
                                    </p:set>
                                    <p:anim calcmode="lin" valueType="num">
                                      <p:cBhvr additive="base">
                                        <p:cTn id="49" dur="75" fill="hold"/>
                                        <p:tgtEl>
                                          <p:spTgt spid="231429">
                                            <p:txEl>
                                              <p:pRg st="5" end="5"/>
                                            </p:txEl>
                                          </p:spTgt>
                                        </p:tgtEl>
                                        <p:attrNameLst>
                                          <p:attrName>ppt_x</p:attrName>
                                        </p:attrNameLst>
                                      </p:cBhvr>
                                      <p:tavLst>
                                        <p:tav tm="0">
                                          <p:val>
                                            <p:strVal val="1+#ppt_w/2"/>
                                          </p:val>
                                        </p:tav>
                                        <p:tav tm="100000">
                                          <p:val>
                                            <p:strVal val="#ppt_x"/>
                                          </p:val>
                                        </p:tav>
                                      </p:tavLst>
                                    </p:anim>
                                    <p:anim calcmode="lin" valueType="num">
                                      <p:cBhvr additive="base">
                                        <p:cTn id="50" dur="75" fill="hold"/>
                                        <p:tgtEl>
                                          <p:spTgt spid="231429">
                                            <p:txEl>
                                              <p:pRg st="5" end="5"/>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6" grpId="0" autoUpdateAnimBg="0"/>
      <p:bldP spid="231427" grpId="0" autoUpdateAnimBg="0"/>
      <p:bldP spid="231428" grpId="0" build="p" autoUpdateAnimBg="0"/>
      <p:bldP spid="231429" grpId="0" build="p"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ext Box 2"/>
          <p:cNvSpPr txBox="1">
            <a:spLocks noChangeArrowheads="1"/>
          </p:cNvSpPr>
          <p:nvPr/>
        </p:nvSpPr>
        <p:spPr bwMode="auto">
          <a:xfrm>
            <a:off x="0" y="2514600"/>
            <a:ext cx="6858000" cy="457200"/>
          </a:xfrm>
          <a:prstGeom prst="rect">
            <a:avLst/>
          </a:prstGeom>
          <a:noFill/>
          <a:ln w="9525">
            <a:noFill/>
            <a:miter lim="800000"/>
            <a:headEnd/>
            <a:tailEnd/>
          </a:ln>
        </p:spPr>
        <p:txBody>
          <a:bodyPr>
            <a:spAutoFit/>
          </a:bodyPr>
          <a:lstStyle/>
          <a:p>
            <a:pPr algn="ctr">
              <a:spcBef>
                <a:spcPct val="50000"/>
              </a:spcBef>
            </a:pPr>
            <a:r>
              <a:rPr lang="en-US" sz="2400" u="none"/>
              <a:t>But I’m afraid I don’t know very much about</a:t>
            </a:r>
            <a:endParaRPr lang="en-US" sz="1800" u="none"/>
          </a:p>
        </p:txBody>
      </p:sp>
      <p:sp>
        <p:nvSpPr>
          <p:cNvPr id="232451" name="WordArt 3"/>
          <p:cNvSpPr>
            <a:spLocks noChangeArrowheads="1" noChangeShapeType="1" noTextEdit="1"/>
          </p:cNvSpPr>
          <p:nvPr/>
        </p:nvSpPr>
        <p:spPr bwMode="auto">
          <a:xfrm>
            <a:off x="3162300" y="4876800"/>
            <a:ext cx="1905000" cy="1028700"/>
          </a:xfrm>
          <a:prstGeom prst="rect">
            <a:avLst/>
          </a:prstGeom>
        </p:spPr>
        <p:txBody>
          <a:bodyPr wrap="none" fromWordArt="1">
            <a:prstTxWarp prst="textPlain">
              <a:avLst>
                <a:gd name="adj" fmla="val 53417"/>
              </a:avLst>
            </a:prstTxWarp>
            <a:scene3d>
              <a:camera prst="legacyPerspectiveBottomRight">
                <a:rot lat="0" lon="21239999" rev="0"/>
              </a:camera>
              <a:lightRig rig="legacyHarsh3" dir="l"/>
            </a:scene3d>
            <a:sp3d extrusionH="430200" prstMaterial="legacyMatte">
              <a:extrusionClr>
                <a:srgbClr val="C0C0C0"/>
              </a:extrusionClr>
            </a:sp3d>
          </a:bodyPr>
          <a:lstStyle/>
          <a:p>
            <a:pPr algn="ctr">
              <a:defRPr/>
            </a:pPr>
            <a:r>
              <a:rPr lang="en-US" kern="10">
                <a:ln w="9525">
                  <a:round/>
                  <a:headEnd/>
                  <a:tailEnd/>
                </a:ln>
                <a:gradFill rotWithShape="0">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a:ea typeface="+mn-ea"/>
              </a:rPr>
              <a:t>OCR</a:t>
            </a:r>
          </a:p>
        </p:txBody>
      </p:sp>
      <p:sp>
        <p:nvSpPr>
          <p:cNvPr id="232452" name="WordArt 4"/>
          <p:cNvSpPr>
            <a:spLocks noChangeArrowheads="1" noChangeShapeType="1" noTextEdit="1"/>
          </p:cNvSpPr>
          <p:nvPr/>
        </p:nvSpPr>
        <p:spPr bwMode="auto">
          <a:xfrm>
            <a:off x="1752600" y="3048000"/>
            <a:ext cx="1714500" cy="1295400"/>
          </a:xfrm>
          <a:prstGeom prst="rect">
            <a:avLst/>
          </a:prstGeom>
        </p:spPr>
        <p:txBody>
          <a:bodyPr wrap="none" fromWordArt="1">
            <a:prstTxWarp prst="textFadeUp">
              <a:avLst>
                <a:gd name="adj" fmla="val 17778"/>
              </a:avLst>
            </a:prstTxWarp>
          </a:bodyPr>
          <a:lstStyle/>
          <a:p>
            <a:pPr algn="ctr">
              <a:defRPr/>
            </a:pPr>
            <a:r>
              <a:rPr lang="en-US"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outerShdw>
                </a:effectLst>
                <a:latin typeface="Arial Black"/>
                <a:ea typeface="+mn-ea"/>
              </a:rPr>
              <a:t>BTSA</a:t>
            </a:r>
          </a:p>
        </p:txBody>
      </p:sp>
      <p:sp>
        <p:nvSpPr>
          <p:cNvPr id="232453" name="Text Box 5"/>
          <p:cNvSpPr txBox="1">
            <a:spLocks noChangeArrowheads="1"/>
          </p:cNvSpPr>
          <p:nvPr/>
        </p:nvSpPr>
        <p:spPr bwMode="auto">
          <a:xfrm>
            <a:off x="914400" y="8153400"/>
            <a:ext cx="5943600" cy="457200"/>
          </a:xfrm>
          <a:prstGeom prst="rect">
            <a:avLst/>
          </a:prstGeom>
          <a:noFill/>
          <a:ln w="9525">
            <a:noFill/>
            <a:miter lim="800000"/>
            <a:headEnd/>
            <a:tailEnd/>
          </a:ln>
        </p:spPr>
        <p:txBody>
          <a:bodyPr>
            <a:spAutoFit/>
          </a:bodyPr>
          <a:lstStyle/>
          <a:p>
            <a:pPr algn="l">
              <a:spcBef>
                <a:spcPct val="50000"/>
              </a:spcBef>
            </a:pPr>
            <a:r>
              <a:rPr lang="en-US" sz="2400" u="none"/>
              <a:t>	So I </a:t>
            </a:r>
            <a:r>
              <a:rPr lang="en-US" sz="2400" i="1" u="none"/>
              <a:t>was</a:t>
            </a:r>
            <a:r>
              <a:rPr lang="en-US" sz="2400" u="none"/>
              <a:t> going to look up some lingo.</a:t>
            </a:r>
            <a:endParaRPr lang="en-US" sz="1800" u="none"/>
          </a:p>
        </p:txBody>
      </p:sp>
      <p:sp>
        <p:nvSpPr>
          <p:cNvPr id="77830" name="Text Box 6"/>
          <p:cNvSpPr txBox="1">
            <a:spLocks noChangeArrowheads="1"/>
          </p:cNvSpPr>
          <p:nvPr/>
        </p:nvSpPr>
        <p:spPr bwMode="auto">
          <a:xfrm>
            <a:off x="609600" y="533400"/>
            <a:ext cx="5943600" cy="1371600"/>
          </a:xfrm>
          <a:prstGeom prst="rect">
            <a:avLst/>
          </a:prstGeom>
          <a:noFill/>
          <a:ln w="9525">
            <a:noFill/>
            <a:miter lim="800000"/>
            <a:headEnd/>
            <a:tailEnd/>
          </a:ln>
        </p:spPr>
        <p:txBody>
          <a:bodyPr>
            <a:spAutoFit/>
          </a:bodyPr>
          <a:lstStyle/>
          <a:p>
            <a:pPr algn="l">
              <a:spcBef>
                <a:spcPct val="50000"/>
              </a:spcBef>
            </a:pPr>
            <a:r>
              <a:rPr lang="en-US" sz="2400" u="none"/>
              <a:t>I’d love to be able to </a:t>
            </a:r>
            <a:r>
              <a:rPr lang="en-US" sz="2400" u="none">
                <a:solidFill>
                  <a:srgbClr val="FFFF00"/>
                </a:solidFill>
              </a:rPr>
              <a:t>dazzle</a:t>
            </a:r>
            <a:r>
              <a:rPr lang="en-US" sz="2400" u="none"/>
              <a:t> you </a:t>
            </a:r>
          </a:p>
          <a:p>
            <a:pPr algn="l">
              <a:spcBef>
                <a:spcPct val="50000"/>
              </a:spcBef>
            </a:pPr>
            <a:r>
              <a:rPr lang="en-US" sz="2400" u="none"/>
              <a:t>			   </a:t>
            </a:r>
            <a:r>
              <a:rPr lang="en-US" sz="2800" u="none">
                <a:solidFill>
                  <a:srgbClr val="FF3300"/>
                </a:solidFill>
              </a:rPr>
              <a:t>in the </a:t>
            </a:r>
            <a:r>
              <a:rPr lang="en-US" sz="4000" u="none">
                <a:solidFill>
                  <a:srgbClr val="00FF00"/>
                </a:solidFill>
                <a:latin typeface="Blackadder ITC" pitchFamily="82" charset="0"/>
              </a:rPr>
              <a:t>vernacular</a:t>
            </a:r>
            <a:r>
              <a:rPr lang="en-US" sz="2400" u="none">
                <a:solidFill>
                  <a:srgbClr val="FF3300"/>
                </a:solidFill>
              </a:rPr>
              <a:t>.</a:t>
            </a:r>
            <a:endParaRPr lang="en-US" sz="2400" u="none"/>
          </a:p>
        </p:txBody>
      </p:sp>
    </p:spTree>
  </p:cSld>
  <p:clrMapOvr>
    <a:masterClrMapping/>
  </p:clrMapOvr>
  <p:transition>
    <p:checker/>
    <p:sndAc>
      <p:stSnd>
        <p:snd r:embed="rId2" name="Copy of airplanefast2.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2450">
                                            <p:txEl>
                                              <p:pRg st="0" end="0"/>
                                            </p:txEl>
                                          </p:spTgt>
                                        </p:tgtEl>
                                        <p:attrNameLst>
                                          <p:attrName>style.visibility</p:attrName>
                                        </p:attrNameLst>
                                      </p:cBhvr>
                                      <p:to>
                                        <p:strVal val="visible"/>
                                      </p:to>
                                    </p:set>
                                    <p:anim calcmode="lin" valueType="num">
                                      <p:cBhvr additive="base">
                                        <p:cTn id="7" dur="500" fill="hold"/>
                                        <p:tgtEl>
                                          <p:spTgt spid="23245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24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32452"/>
                                        </p:tgtEl>
                                        <p:attrNameLst>
                                          <p:attrName>style.visibility</p:attrName>
                                        </p:attrNameLst>
                                      </p:cBhvr>
                                      <p:to>
                                        <p:strVal val="visible"/>
                                      </p:to>
                                    </p:set>
                                    <p:anim calcmode="lin" valueType="num">
                                      <p:cBhvr additive="base">
                                        <p:cTn id="13" dur="500" fill="hold"/>
                                        <p:tgtEl>
                                          <p:spTgt spid="232452"/>
                                        </p:tgtEl>
                                        <p:attrNameLst>
                                          <p:attrName>ppt_x</p:attrName>
                                        </p:attrNameLst>
                                      </p:cBhvr>
                                      <p:tavLst>
                                        <p:tav tm="0">
                                          <p:val>
                                            <p:strVal val="1+#ppt_w/2"/>
                                          </p:val>
                                        </p:tav>
                                        <p:tav tm="100000">
                                          <p:val>
                                            <p:strVal val="#ppt_x"/>
                                          </p:val>
                                        </p:tav>
                                      </p:tavLst>
                                    </p:anim>
                                    <p:anim calcmode="lin" valueType="num">
                                      <p:cBhvr additive="base">
                                        <p:cTn id="14" dur="500" fill="hold"/>
                                        <p:tgtEl>
                                          <p:spTgt spid="23245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32451"/>
                                        </p:tgtEl>
                                        <p:attrNameLst>
                                          <p:attrName>style.visibility</p:attrName>
                                        </p:attrNameLst>
                                      </p:cBhvr>
                                      <p:to>
                                        <p:strVal val="visible"/>
                                      </p:to>
                                    </p:set>
                                    <p:anim calcmode="lin" valueType="num">
                                      <p:cBhvr additive="base">
                                        <p:cTn id="19" dur="500" fill="hold"/>
                                        <p:tgtEl>
                                          <p:spTgt spid="232451"/>
                                        </p:tgtEl>
                                        <p:attrNameLst>
                                          <p:attrName>ppt_x</p:attrName>
                                        </p:attrNameLst>
                                      </p:cBhvr>
                                      <p:tavLst>
                                        <p:tav tm="0">
                                          <p:val>
                                            <p:strVal val="1+#ppt_w/2"/>
                                          </p:val>
                                        </p:tav>
                                        <p:tav tm="100000">
                                          <p:val>
                                            <p:strVal val="#ppt_x"/>
                                          </p:val>
                                        </p:tav>
                                      </p:tavLst>
                                    </p:anim>
                                    <p:anim calcmode="lin" valueType="num">
                                      <p:cBhvr additive="base">
                                        <p:cTn id="20" dur="500" fill="hold"/>
                                        <p:tgtEl>
                                          <p:spTgt spid="23245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32453">
                                            <p:txEl>
                                              <p:pRg st="0" end="0"/>
                                            </p:txEl>
                                          </p:spTgt>
                                        </p:tgtEl>
                                        <p:attrNameLst>
                                          <p:attrName>style.visibility</p:attrName>
                                        </p:attrNameLst>
                                      </p:cBhvr>
                                      <p:to>
                                        <p:strVal val="visible"/>
                                      </p:to>
                                    </p:set>
                                    <p:anim calcmode="lin" valueType="num">
                                      <p:cBhvr additive="base">
                                        <p:cTn id="25" dur="500" fill="hold"/>
                                        <p:tgtEl>
                                          <p:spTgt spid="232453">
                                            <p:txEl>
                                              <p:pRg st="0" end="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245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0" grpId="0" build="p" autoUpdateAnimBg="0"/>
      <p:bldP spid="232453" grpId="0"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685800" y="1371600"/>
            <a:ext cx="5562600" cy="7275513"/>
          </a:xfrm>
          <a:prstGeom prst="rect">
            <a:avLst/>
          </a:prstGeom>
          <a:noFill/>
          <a:ln w="9525">
            <a:noFill/>
            <a:miter lim="800000"/>
            <a:headEnd/>
            <a:tailEnd/>
          </a:ln>
        </p:spPr>
        <p:txBody>
          <a:bodyPr>
            <a:spAutoFit/>
          </a:bodyPr>
          <a:lstStyle/>
          <a:p>
            <a:pPr algn="l">
              <a:spcBef>
                <a:spcPts val="500"/>
              </a:spcBef>
              <a:spcAft>
                <a:spcPts val="500"/>
              </a:spcAft>
            </a:pPr>
            <a:r>
              <a:rPr lang="en-US" sz="1200" b="0" u="none"/>
              <a:t>AASA</a:t>
            </a:r>
            <a:br>
              <a:rPr lang="en-US" sz="1200" b="0" u="none"/>
            </a:br>
            <a:r>
              <a:rPr lang="en-US" sz="1200" b="0" u="none"/>
              <a:t>ABC</a:t>
            </a:r>
            <a:br>
              <a:rPr lang="en-US" sz="1200" b="0" u="none"/>
            </a:br>
            <a:r>
              <a:rPr lang="en-US" sz="1200" b="0" u="none"/>
              <a:t>ABE</a:t>
            </a:r>
            <a:br>
              <a:rPr lang="en-US" sz="1200" b="0" u="none"/>
            </a:br>
            <a:r>
              <a:rPr lang="en-US" sz="1200" b="0" u="none"/>
              <a:t>ACE</a:t>
            </a:r>
            <a:br>
              <a:rPr lang="en-US" sz="1200" b="0" u="none"/>
            </a:br>
            <a:r>
              <a:rPr lang="en-US" sz="1200" b="0" u="none"/>
              <a:t>ACSA</a:t>
            </a:r>
            <a:br>
              <a:rPr lang="en-US" sz="1200" b="0" u="none"/>
            </a:br>
            <a:r>
              <a:rPr lang="en-US" sz="1200" b="0" u="none"/>
              <a:t>ACT</a:t>
            </a:r>
            <a:br>
              <a:rPr lang="en-US" sz="1200" b="0" u="none"/>
            </a:br>
            <a:r>
              <a:rPr lang="en-US" sz="1200" b="0" u="none"/>
              <a:t>ADA</a:t>
            </a:r>
            <a:br>
              <a:rPr lang="en-US" sz="1200" b="0" u="none"/>
            </a:br>
            <a:r>
              <a:rPr lang="en-US" sz="1200" b="0" u="none"/>
              <a:t>ADA</a:t>
            </a:r>
            <a:br>
              <a:rPr lang="en-US" sz="1200" b="0" u="none"/>
            </a:br>
            <a:r>
              <a:rPr lang="en-US" sz="1200" b="0" u="none"/>
              <a:t>AFDC</a:t>
            </a:r>
            <a:br>
              <a:rPr lang="en-US" sz="1200" b="0" u="none"/>
            </a:br>
            <a:r>
              <a:rPr lang="en-US" sz="1200" b="0" u="none"/>
              <a:t>AFT</a:t>
            </a:r>
            <a:br>
              <a:rPr lang="en-US" sz="1200" b="0" u="none"/>
            </a:br>
            <a:r>
              <a:rPr lang="en-US" sz="1200" b="0" u="none"/>
              <a:t>AP</a:t>
            </a:r>
            <a:br>
              <a:rPr lang="en-US" sz="1200" b="0" u="none"/>
            </a:br>
            <a:r>
              <a:rPr lang="en-US" sz="1200" b="0" u="none"/>
              <a:t>APE</a:t>
            </a:r>
            <a:br>
              <a:rPr lang="en-US" sz="1200" b="0" u="none"/>
            </a:br>
            <a:r>
              <a:rPr lang="en-US" sz="1200" b="0" u="none"/>
              <a:t>ARC</a:t>
            </a:r>
            <a:br>
              <a:rPr lang="en-US" sz="1200" b="0" u="none"/>
            </a:br>
            <a:r>
              <a:rPr lang="en-US" sz="1200" b="0" u="none"/>
              <a:t>ATC</a:t>
            </a:r>
            <a:br>
              <a:rPr lang="en-US" sz="1200" b="0" u="none"/>
            </a:br>
            <a:r>
              <a:rPr lang="en-US" sz="1200" b="0" u="none"/>
              <a:t>AVID BCLAD</a:t>
            </a:r>
            <a:br>
              <a:rPr lang="en-US" sz="1200" b="0" u="none"/>
            </a:br>
            <a:r>
              <a:rPr lang="en-US" sz="1200" b="0" u="none"/>
              <a:t>BTSA CAC</a:t>
            </a:r>
            <a:br>
              <a:rPr lang="en-US" sz="1200" b="0" u="none"/>
            </a:br>
            <a:r>
              <a:rPr lang="en-US" sz="1200" b="0" u="none"/>
              <a:t>CAL</a:t>
            </a:r>
            <a:br>
              <a:rPr lang="en-US" sz="1200" b="0" u="none"/>
            </a:br>
            <a:r>
              <a:rPr lang="en-US" sz="1200" b="0" u="none"/>
              <a:t>CALSSD</a:t>
            </a:r>
            <a:br>
              <a:rPr lang="en-US" sz="1200" b="0" u="none"/>
            </a:br>
            <a:r>
              <a:rPr lang="en-US" sz="1200" b="0" u="none"/>
              <a:t>CAP</a:t>
            </a:r>
            <a:br>
              <a:rPr lang="en-US" sz="1200" b="0" u="none"/>
            </a:br>
            <a:r>
              <a:rPr lang="en-US" sz="1200" b="0" u="none"/>
              <a:t>CAPC</a:t>
            </a:r>
            <a:br>
              <a:rPr lang="en-US" sz="1200" b="0" u="none"/>
            </a:br>
            <a:r>
              <a:rPr lang="en-US" sz="1200" b="0" u="none"/>
              <a:t>CASBO</a:t>
            </a:r>
            <a:br>
              <a:rPr lang="en-US" sz="1200" b="0" u="none"/>
            </a:br>
            <a:r>
              <a:rPr lang="en-US" sz="1200" b="0" u="none"/>
              <a:t>CBEDS</a:t>
            </a:r>
            <a:br>
              <a:rPr lang="en-US" sz="1200" b="0" u="none"/>
            </a:br>
            <a:r>
              <a:rPr lang="en-US" sz="1200" b="0" u="none"/>
              <a:t>CBEST</a:t>
            </a:r>
            <a:br>
              <a:rPr lang="en-US" sz="1200" b="0" u="none"/>
            </a:br>
            <a:r>
              <a:rPr lang="en-US" sz="1200" b="0" u="none"/>
              <a:t>CFIER</a:t>
            </a:r>
            <a:br>
              <a:rPr lang="en-US" sz="1200" b="0" u="none"/>
            </a:br>
            <a:r>
              <a:rPr lang="en-US" sz="1200" b="0" u="none"/>
              <a:t>CHARGE</a:t>
            </a:r>
            <a:br>
              <a:rPr lang="en-US" sz="1200" b="0" u="none"/>
            </a:br>
            <a:r>
              <a:rPr lang="en-US" sz="1200" b="0" u="none"/>
              <a:t>CHSPE</a:t>
            </a:r>
            <a:br>
              <a:rPr lang="en-US" sz="1200" b="0" u="none"/>
            </a:br>
            <a:r>
              <a:rPr lang="en-US" sz="1200" b="0" u="none"/>
              <a:t>CIF</a:t>
            </a:r>
            <a:br>
              <a:rPr lang="en-US" sz="1200" b="0" u="none"/>
            </a:br>
            <a:r>
              <a:rPr lang="en-US" sz="1200" b="0" u="none"/>
              <a:t>CISI</a:t>
            </a:r>
            <a:br>
              <a:rPr lang="en-US" sz="1200" b="0" u="none"/>
            </a:br>
            <a:r>
              <a:rPr lang="en-US" sz="1200" b="0" u="none"/>
              <a:t>CLAD</a:t>
            </a:r>
            <a:br>
              <a:rPr lang="en-US" sz="1200" b="0" u="none"/>
            </a:br>
            <a:r>
              <a:rPr lang="en-US" sz="1200" b="0" u="none"/>
              <a:t>CLAS</a:t>
            </a:r>
            <a:br>
              <a:rPr lang="en-US" sz="1200" b="0" u="none"/>
            </a:br>
            <a:r>
              <a:rPr lang="en-US" sz="1200" b="0" u="none"/>
              <a:t>C-LERN</a:t>
            </a:r>
            <a:br>
              <a:rPr lang="en-US" sz="1200" b="0" u="none"/>
            </a:br>
            <a:r>
              <a:rPr lang="en-US" sz="1200" b="0" u="none"/>
              <a:t>CLMS</a:t>
            </a:r>
            <a:br>
              <a:rPr lang="en-US" sz="1200" b="0" u="none"/>
            </a:br>
            <a:r>
              <a:rPr lang="en-US" sz="1200" b="0" u="none"/>
              <a:t>CLRE</a:t>
            </a:r>
            <a:br>
              <a:rPr lang="en-US" sz="1200" b="0" u="none"/>
            </a:br>
            <a:r>
              <a:rPr lang="en-US" sz="1200" b="0" u="none"/>
              <a:t>COLA</a:t>
            </a:r>
            <a:br>
              <a:rPr lang="en-US" sz="1200" b="0" u="none"/>
            </a:br>
            <a:r>
              <a:rPr lang="en-US" sz="1200" b="0" u="none"/>
              <a:t>CPEE</a:t>
            </a:r>
            <a:br>
              <a:rPr lang="en-US" sz="1200" b="0" u="none"/>
            </a:br>
            <a:r>
              <a:rPr lang="en-US" sz="1200" b="0" u="none"/>
              <a:t>CPS</a:t>
            </a:r>
            <a:br>
              <a:rPr lang="en-US" sz="1200" b="0" u="none"/>
            </a:br>
            <a:r>
              <a:rPr lang="en-US" sz="1200" b="0" u="none"/>
              <a:t>CSBA</a:t>
            </a:r>
            <a:br>
              <a:rPr lang="en-US" sz="1200" b="0" u="none"/>
            </a:br>
            <a:r>
              <a:rPr lang="en-US" sz="1200" b="0" u="none"/>
              <a:t>CSEA</a:t>
            </a:r>
            <a:br>
              <a:rPr lang="en-US" sz="1200" b="0" u="none"/>
            </a:br>
            <a:endParaRPr lang="en-US" sz="1200" u="none"/>
          </a:p>
        </p:txBody>
      </p:sp>
      <p:sp>
        <p:nvSpPr>
          <p:cNvPr id="78851" name="Text Box 3"/>
          <p:cNvSpPr txBox="1">
            <a:spLocks noChangeArrowheads="1"/>
          </p:cNvSpPr>
          <p:nvPr/>
        </p:nvSpPr>
        <p:spPr bwMode="auto">
          <a:xfrm>
            <a:off x="2263775" y="1371600"/>
            <a:ext cx="1089025" cy="7402513"/>
          </a:xfrm>
          <a:prstGeom prst="rect">
            <a:avLst/>
          </a:prstGeom>
          <a:noFill/>
          <a:ln w="9525">
            <a:noFill/>
            <a:miter lim="800000"/>
            <a:headEnd/>
            <a:tailEnd/>
          </a:ln>
        </p:spPr>
        <p:txBody>
          <a:bodyPr>
            <a:spAutoFit/>
          </a:bodyPr>
          <a:lstStyle/>
          <a:p>
            <a:pPr algn="l">
              <a:spcBef>
                <a:spcPts val="500"/>
              </a:spcBef>
              <a:spcAft>
                <a:spcPts val="500"/>
              </a:spcAft>
            </a:pPr>
            <a:r>
              <a:rPr lang="en-US" sz="1200" b="0" u="none"/>
              <a:t>CSEA</a:t>
            </a:r>
            <a:br>
              <a:rPr lang="en-US" sz="1200" b="0" u="none"/>
            </a:br>
            <a:r>
              <a:rPr lang="en-US" sz="1200" b="0" u="none"/>
              <a:t>CSF</a:t>
            </a:r>
            <a:br>
              <a:rPr lang="en-US" sz="1200" b="0" u="none"/>
            </a:br>
            <a:r>
              <a:rPr lang="en-US" sz="1200" b="0" u="none"/>
              <a:t>CSISS</a:t>
            </a:r>
            <a:br>
              <a:rPr lang="en-US" sz="1200" b="0" u="none"/>
            </a:br>
            <a:r>
              <a:rPr lang="en-US" sz="1200" b="0" u="none"/>
              <a:t>CSR</a:t>
            </a:r>
            <a:br>
              <a:rPr lang="en-US" sz="1200" b="0" u="none"/>
            </a:br>
            <a:r>
              <a:rPr lang="en-US" sz="1200" b="0" u="none"/>
              <a:t>CSU</a:t>
            </a:r>
            <a:br>
              <a:rPr lang="en-US" sz="1200" b="0" u="none"/>
            </a:br>
            <a:r>
              <a:rPr lang="en-US" sz="1200" b="0" u="none"/>
              <a:t>CSUS</a:t>
            </a:r>
            <a:br>
              <a:rPr lang="en-US" sz="1200" b="0" u="none"/>
            </a:br>
            <a:r>
              <a:rPr lang="en-US" sz="1200" b="0" u="none"/>
              <a:t>CTA</a:t>
            </a:r>
            <a:br>
              <a:rPr lang="en-US" sz="1200" b="0" u="none"/>
            </a:br>
            <a:r>
              <a:rPr lang="en-US" sz="1200" b="0" u="none"/>
              <a:t>CTBS</a:t>
            </a:r>
            <a:br>
              <a:rPr lang="en-US" sz="1200" b="0" u="none"/>
            </a:br>
            <a:r>
              <a:rPr lang="en-US" sz="1200" b="0" u="none"/>
              <a:t>CVC DEAR</a:t>
            </a:r>
            <a:br>
              <a:rPr lang="en-US" sz="1200" b="0" u="none"/>
            </a:br>
            <a:r>
              <a:rPr lang="en-US" sz="1200" b="0" u="none"/>
              <a:t>DHS</a:t>
            </a:r>
            <a:br>
              <a:rPr lang="en-US" sz="1200" b="0" u="none"/>
            </a:br>
            <a:r>
              <a:rPr lang="en-US" sz="1200" b="0" u="none"/>
              <a:t>DBAC EAP</a:t>
            </a:r>
            <a:br>
              <a:rPr lang="en-US" sz="1200" b="0" u="none"/>
            </a:br>
            <a:r>
              <a:rPr lang="en-US" sz="1200" b="0" u="none"/>
              <a:t>ECE</a:t>
            </a:r>
            <a:br>
              <a:rPr lang="en-US" sz="1200" b="0" u="none"/>
            </a:br>
            <a:r>
              <a:rPr lang="en-US" sz="1200" b="0" u="none"/>
              <a:t>EER</a:t>
            </a:r>
            <a:br>
              <a:rPr lang="en-US" sz="1200" b="0" u="none"/>
            </a:br>
            <a:r>
              <a:rPr lang="en-US" sz="1200" b="0" u="none"/>
              <a:t>EIA</a:t>
            </a:r>
            <a:br>
              <a:rPr lang="en-US" sz="1200" b="0" u="none"/>
            </a:br>
            <a:r>
              <a:rPr lang="en-US" sz="1200" b="0" u="none"/>
              <a:t>ELD</a:t>
            </a:r>
            <a:br>
              <a:rPr lang="en-US" sz="1200" b="0" u="none"/>
            </a:br>
            <a:r>
              <a:rPr lang="en-US" sz="1200" b="0" u="none"/>
              <a:t>ELL</a:t>
            </a:r>
            <a:br>
              <a:rPr lang="en-US" sz="1200" b="0" u="none"/>
            </a:br>
            <a:r>
              <a:rPr lang="en-US" sz="1200" b="0" u="none"/>
              <a:t>ELS</a:t>
            </a:r>
            <a:br>
              <a:rPr lang="en-US" sz="1200" b="0" u="none"/>
            </a:br>
            <a:r>
              <a:rPr lang="en-US" sz="1200" b="0" u="none"/>
              <a:t>ERIP</a:t>
            </a:r>
            <a:br>
              <a:rPr lang="en-US" sz="1200" b="0" u="none"/>
            </a:br>
            <a:r>
              <a:rPr lang="en-US" sz="1200" b="0" u="none"/>
              <a:t>ESL</a:t>
            </a:r>
            <a:br>
              <a:rPr lang="en-US" sz="1200" b="0" u="none"/>
            </a:br>
            <a:r>
              <a:rPr lang="en-US" sz="1200" b="0" u="none"/>
              <a:t>ETAC FBLA</a:t>
            </a:r>
            <a:br>
              <a:rPr lang="en-US" sz="1200" b="0" u="none"/>
            </a:br>
            <a:r>
              <a:rPr lang="en-US" sz="1200" b="0" u="none"/>
              <a:t>FEB</a:t>
            </a:r>
            <a:br>
              <a:rPr lang="en-US" sz="1200" b="0" u="none"/>
            </a:br>
            <a:r>
              <a:rPr lang="en-US" sz="1200" b="0" u="none"/>
              <a:t>FT&amp;F</a:t>
            </a:r>
            <a:br>
              <a:rPr lang="en-US" sz="1200" b="0" u="none"/>
            </a:br>
            <a:r>
              <a:rPr lang="en-US" sz="1200" b="0" u="none"/>
              <a:t>FTE GATE</a:t>
            </a:r>
            <a:br>
              <a:rPr lang="en-US" sz="1200" b="0" u="none"/>
            </a:br>
            <a:r>
              <a:rPr lang="en-US" sz="1200" b="0" u="none"/>
              <a:t>GED  HA</a:t>
            </a:r>
            <a:br>
              <a:rPr lang="en-US" sz="1200" b="0" u="none"/>
            </a:br>
            <a:r>
              <a:rPr lang="en-US" sz="1200" b="0" u="none"/>
              <a:t>HSC IA</a:t>
            </a:r>
            <a:br>
              <a:rPr lang="en-US" sz="1200" b="0" u="none"/>
            </a:br>
            <a:r>
              <a:rPr lang="en-US" sz="1200" b="0" u="none"/>
              <a:t>IASA</a:t>
            </a:r>
            <a:br>
              <a:rPr lang="en-US" sz="1200" b="0" u="none"/>
            </a:br>
            <a:r>
              <a:rPr lang="en-US" sz="1200" b="0" u="none"/>
              <a:t>IB</a:t>
            </a:r>
            <a:br>
              <a:rPr lang="en-US" sz="1200" b="0" u="none"/>
            </a:br>
            <a:r>
              <a:rPr lang="en-US" sz="1200" b="0" u="none"/>
              <a:t>ICT</a:t>
            </a:r>
            <a:br>
              <a:rPr lang="en-US" sz="1200" b="0" u="none"/>
            </a:br>
            <a:r>
              <a:rPr lang="en-US" sz="1200" b="0" u="none"/>
              <a:t>IEP</a:t>
            </a:r>
            <a:br>
              <a:rPr lang="en-US" sz="1200" b="0" u="none"/>
            </a:br>
            <a:r>
              <a:rPr lang="en-US" sz="1200" b="0" u="none"/>
              <a:t>ILS</a:t>
            </a:r>
            <a:br>
              <a:rPr lang="en-US" sz="1200" b="0" u="none"/>
            </a:br>
            <a:r>
              <a:rPr lang="en-US" sz="1200" b="0" u="none"/>
              <a:t>IMC</a:t>
            </a:r>
            <a:br>
              <a:rPr lang="en-US" sz="1200" b="0" u="none"/>
            </a:br>
            <a:r>
              <a:rPr lang="en-US" sz="1200" b="0" u="none"/>
              <a:t>ISPAAC</a:t>
            </a:r>
            <a:br>
              <a:rPr lang="en-US" sz="1200" b="0" u="none"/>
            </a:br>
            <a:r>
              <a:rPr lang="en-US" sz="1200" b="0" u="none"/>
              <a:t>ITBS</a:t>
            </a:r>
          </a:p>
          <a:p>
            <a:pPr algn="l">
              <a:spcBef>
                <a:spcPts val="500"/>
              </a:spcBef>
              <a:spcAft>
                <a:spcPts val="500"/>
              </a:spcAft>
            </a:pPr>
            <a:r>
              <a:rPr lang="en-US" sz="1200" b="0" u="none"/>
              <a:t>JPA</a:t>
            </a:r>
            <a:br>
              <a:rPr lang="en-US" sz="1200" b="0" u="none"/>
            </a:br>
            <a:r>
              <a:rPr lang="en-US" sz="1200" b="0" u="none"/>
              <a:t>JTPA LAS</a:t>
            </a:r>
            <a:br>
              <a:rPr lang="en-US" sz="1200" b="0" u="none"/>
            </a:br>
            <a:r>
              <a:rPr lang="en-US" sz="1200" b="0" u="none"/>
              <a:t>LDS</a:t>
            </a:r>
            <a:br>
              <a:rPr lang="en-US" sz="1200" b="0" u="none"/>
            </a:br>
            <a:r>
              <a:rPr lang="en-US" sz="1200" b="0" u="none"/>
              <a:t>LEA</a:t>
            </a:r>
            <a:br>
              <a:rPr lang="en-US" sz="1200" b="0" u="none"/>
            </a:br>
            <a:r>
              <a:rPr lang="en-US" sz="1200" b="0" u="none"/>
              <a:t>LEAD</a:t>
            </a:r>
            <a:br>
              <a:rPr lang="en-US" sz="1200" b="0" u="none"/>
            </a:br>
            <a:endParaRPr lang="en-US" sz="1200" b="0" u="none"/>
          </a:p>
        </p:txBody>
      </p:sp>
      <p:sp>
        <p:nvSpPr>
          <p:cNvPr id="78852" name="Text Box 4"/>
          <p:cNvSpPr txBox="1">
            <a:spLocks noChangeArrowheads="1"/>
          </p:cNvSpPr>
          <p:nvPr/>
        </p:nvSpPr>
        <p:spPr bwMode="auto">
          <a:xfrm>
            <a:off x="5067300" y="1371600"/>
            <a:ext cx="1676400" cy="6910388"/>
          </a:xfrm>
          <a:prstGeom prst="rect">
            <a:avLst/>
          </a:prstGeom>
          <a:noFill/>
          <a:ln w="9525">
            <a:noFill/>
            <a:miter lim="800000"/>
            <a:headEnd/>
            <a:tailEnd/>
          </a:ln>
        </p:spPr>
        <p:txBody>
          <a:bodyPr>
            <a:spAutoFit/>
          </a:bodyPr>
          <a:lstStyle/>
          <a:p>
            <a:pPr algn="l">
              <a:spcBef>
                <a:spcPts val="500"/>
              </a:spcBef>
              <a:spcAft>
                <a:spcPts val="500"/>
              </a:spcAft>
            </a:pPr>
            <a:r>
              <a:rPr lang="en-US" sz="1200" b="0" u="none"/>
              <a:t>PALS</a:t>
            </a:r>
            <a:br>
              <a:rPr lang="en-US" sz="1200" b="0" u="none"/>
            </a:br>
            <a:r>
              <a:rPr lang="en-US" sz="1200" b="0" u="none"/>
              <a:t>PERB</a:t>
            </a:r>
            <a:br>
              <a:rPr lang="en-US" sz="1200" b="0" u="none"/>
            </a:br>
            <a:r>
              <a:rPr lang="en-US" sz="1200" b="0" u="none"/>
              <a:t>PERS</a:t>
            </a:r>
            <a:br>
              <a:rPr lang="en-US" sz="1200" b="0" u="none"/>
            </a:br>
            <a:r>
              <a:rPr lang="en-US" sz="1200" b="0" u="none"/>
              <a:t>PH</a:t>
            </a:r>
            <a:br>
              <a:rPr lang="en-US" sz="1200" b="0" u="none"/>
            </a:br>
            <a:r>
              <a:rPr lang="en-US" sz="1200" b="0" u="none"/>
              <a:t>PIE</a:t>
            </a:r>
            <a:br>
              <a:rPr lang="en-US" sz="1200" b="0" u="none"/>
            </a:br>
            <a:r>
              <a:rPr lang="en-US" sz="1200" b="0" u="none"/>
              <a:t>PIECES</a:t>
            </a:r>
            <a:br>
              <a:rPr lang="en-US" sz="1200" b="0" u="none"/>
            </a:br>
            <a:r>
              <a:rPr lang="en-US" sz="1200" b="0" u="none"/>
              <a:t>PLUS</a:t>
            </a:r>
            <a:br>
              <a:rPr lang="en-US" sz="1200" b="0" u="none"/>
            </a:br>
            <a:r>
              <a:rPr lang="en-US" sz="1200" b="0" u="none"/>
              <a:t>P/P</a:t>
            </a:r>
            <a:br>
              <a:rPr lang="en-US" sz="1200" b="0" u="none"/>
            </a:br>
            <a:r>
              <a:rPr lang="en-US" sz="1200" b="0" u="none"/>
              <a:t>PPS</a:t>
            </a:r>
            <a:br>
              <a:rPr lang="en-US" sz="1200" b="0" u="none"/>
            </a:br>
            <a:r>
              <a:rPr lang="en-US" sz="1200" b="0" u="none"/>
              <a:t>PTA</a:t>
            </a:r>
            <a:br>
              <a:rPr lang="en-US" sz="1200" b="0" u="none"/>
            </a:br>
            <a:r>
              <a:rPr lang="en-US" sz="1200" b="0" u="none"/>
              <a:t>PTC</a:t>
            </a:r>
            <a:br>
              <a:rPr lang="en-US" sz="1200" b="0" u="none"/>
            </a:br>
            <a:r>
              <a:rPr lang="en-US" sz="1200" b="0" u="none"/>
              <a:t>PTO</a:t>
            </a:r>
            <a:br>
              <a:rPr lang="en-US" sz="1200" b="0" u="none"/>
            </a:br>
            <a:r>
              <a:rPr lang="en-US" sz="1200" b="0" u="none"/>
              <a:t>PTSA R&amp;E</a:t>
            </a:r>
            <a:br>
              <a:rPr lang="en-US" sz="1200" b="0" u="none"/>
            </a:br>
            <a:r>
              <a:rPr lang="en-US" sz="1200" b="0" u="none"/>
              <a:t>RFP</a:t>
            </a:r>
            <a:br>
              <a:rPr lang="en-US" sz="1200" b="0" u="none"/>
            </a:br>
            <a:r>
              <a:rPr lang="en-US" sz="1200" b="0" u="none"/>
              <a:t>ROC</a:t>
            </a:r>
            <a:br>
              <a:rPr lang="en-US" sz="1200" b="0" u="none"/>
            </a:br>
            <a:r>
              <a:rPr lang="en-US" sz="1200" b="0" u="none"/>
              <a:t>ROP</a:t>
            </a:r>
            <a:br>
              <a:rPr lang="en-US" sz="1200" b="0" u="none"/>
            </a:br>
            <a:r>
              <a:rPr lang="en-US" sz="1200" b="0" u="none"/>
              <a:t>ROTC</a:t>
            </a:r>
            <a:br>
              <a:rPr lang="en-US" sz="1200" b="0" u="none"/>
            </a:br>
            <a:r>
              <a:rPr lang="en-US" sz="1200" b="0" u="none"/>
              <a:t>RSVP SARB</a:t>
            </a:r>
            <a:br>
              <a:rPr lang="en-US" sz="1200" b="0" u="none"/>
            </a:br>
            <a:r>
              <a:rPr lang="en-US" sz="1200" b="0" u="none"/>
              <a:t>SARC</a:t>
            </a:r>
            <a:br>
              <a:rPr lang="en-US" sz="1200" b="0" u="none"/>
            </a:br>
            <a:r>
              <a:rPr lang="en-US" sz="1200" b="0" u="none"/>
              <a:t>SAS</a:t>
            </a:r>
            <a:br>
              <a:rPr lang="en-US" sz="1200" b="0" u="none"/>
            </a:br>
            <a:r>
              <a:rPr lang="en-US" sz="1200" b="0" u="none"/>
              <a:t>SAT</a:t>
            </a:r>
            <a:br>
              <a:rPr lang="en-US" sz="1200" b="0" u="none"/>
            </a:br>
            <a:r>
              <a:rPr lang="en-US" sz="1200" b="0" u="none"/>
              <a:t>SAT</a:t>
            </a:r>
            <a:br>
              <a:rPr lang="en-US" sz="1200" b="0" u="none"/>
            </a:br>
            <a:r>
              <a:rPr lang="en-US" sz="1200" b="0" u="none"/>
              <a:t>SAT/9</a:t>
            </a:r>
            <a:br>
              <a:rPr lang="en-US" sz="1200" b="0" u="none"/>
            </a:br>
            <a:r>
              <a:rPr lang="en-US" sz="1200" b="0" u="none"/>
              <a:t>SBCP</a:t>
            </a:r>
            <a:br>
              <a:rPr lang="en-US" sz="1200" b="0" u="none"/>
            </a:br>
            <a:r>
              <a:rPr lang="en-US" sz="1200" b="0" u="none"/>
              <a:t>SBM</a:t>
            </a:r>
            <a:br>
              <a:rPr lang="en-US" sz="1200" b="0" u="none"/>
            </a:br>
            <a:r>
              <a:rPr lang="en-US" sz="1200" b="0" u="none"/>
              <a:t>SBMT</a:t>
            </a:r>
            <a:br>
              <a:rPr lang="en-US" sz="1200" b="0" u="none"/>
            </a:br>
            <a:r>
              <a:rPr lang="en-US" sz="1200" b="0" u="none"/>
              <a:t>SCOE</a:t>
            </a:r>
            <a:br>
              <a:rPr lang="en-US" sz="1200" b="0" u="none"/>
            </a:br>
            <a:r>
              <a:rPr lang="en-US" sz="1200" b="0" u="none"/>
              <a:t>SDAIE</a:t>
            </a:r>
            <a:br>
              <a:rPr lang="en-US" sz="1200" b="0" u="none"/>
            </a:br>
            <a:r>
              <a:rPr lang="en-US" sz="1200" b="0" u="none"/>
              <a:t>SDC</a:t>
            </a:r>
            <a:br>
              <a:rPr lang="en-US" sz="1200" b="0" u="none"/>
            </a:br>
            <a:r>
              <a:rPr lang="en-US" sz="1200" b="0" u="none"/>
              <a:t>SDE</a:t>
            </a:r>
            <a:br>
              <a:rPr lang="en-US" sz="1200" b="0" u="none"/>
            </a:br>
            <a:r>
              <a:rPr lang="en-US" sz="1200" b="0" u="none"/>
              <a:t>SED</a:t>
            </a:r>
            <a:br>
              <a:rPr lang="en-US" sz="1200" b="0" u="none"/>
            </a:br>
            <a:r>
              <a:rPr lang="en-US" sz="1200" b="0" u="none"/>
              <a:t>SELF</a:t>
            </a:r>
            <a:br>
              <a:rPr lang="en-US" sz="1200" b="0" u="none"/>
            </a:br>
            <a:r>
              <a:rPr lang="en-US" sz="1200" b="0" u="none"/>
              <a:t>SELPA</a:t>
            </a:r>
            <a:br>
              <a:rPr lang="en-US" sz="1200" b="0" u="none"/>
            </a:br>
            <a:r>
              <a:rPr lang="en-US" sz="1200" b="0" u="none"/>
              <a:t>SH</a:t>
            </a:r>
            <a:br>
              <a:rPr lang="en-US" sz="1200" b="0" u="none"/>
            </a:br>
            <a:r>
              <a:rPr lang="en-US" sz="1200" b="0" u="none"/>
              <a:t>SIA</a:t>
            </a:r>
            <a:br>
              <a:rPr lang="en-US" sz="1200" b="0" u="none"/>
            </a:br>
            <a:r>
              <a:rPr lang="en-US" sz="1200" b="0" u="none"/>
              <a:t>SIP</a:t>
            </a:r>
            <a:br>
              <a:rPr lang="en-US" sz="1200" b="0" u="none"/>
            </a:br>
            <a:endParaRPr lang="en-US" sz="1200" u="none"/>
          </a:p>
        </p:txBody>
      </p:sp>
      <p:sp>
        <p:nvSpPr>
          <p:cNvPr id="78853" name="Text Box 5"/>
          <p:cNvSpPr txBox="1">
            <a:spLocks noChangeArrowheads="1"/>
          </p:cNvSpPr>
          <p:nvPr/>
        </p:nvSpPr>
        <p:spPr bwMode="auto">
          <a:xfrm>
            <a:off x="3810000" y="1606550"/>
            <a:ext cx="3657600" cy="8274050"/>
          </a:xfrm>
          <a:prstGeom prst="rect">
            <a:avLst/>
          </a:prstGeom>
          <a:noFill/>
          <a:ln w="9525">
            <a:noFill/>
            <a:miter lim="800000"/>
            <a:headEnd/>
            <a:tailEnd/>
          </a:ln>
        </p:spPr>
        <p:txBody>
          <a:bodyPr>
            <a:spAutoFit/>
          </a:bodyPr>
          <a:lstStyle/>
          <a:p>
            <a:pPr algn="l">
              <a:spcBef>
                <a:spcPts val="500"/>
              </a:spcBef>
              <a:spcAft>
                <a:spcPts val="500"/>
              </a:spcAft>
            </a:pPr>
            <a:r>
              <a:rPr lang="en-US" sz="1200" b="0" u="none"/>
              <a:t>LEED</a:t>
            </a:r>
            <a:br>
              <a:rPr lang="en-US" sz="1200" b="0" u="none"/>
            </a:br>
            <a:r>
              <a:rPr lang="en-US" sz="1200" b="0" u="none"/>
              <a:t>LEP</a:t>
            </a:r>
            <a:br>
              <a:rPr lang="en-US" sz="1200" b="0" u="none"/>
            </a:br>
            <a:r>
              <a:rPr lang="en-US" sz="1200" b="0" u="none"/>
              <a:t>LH MESA</a:t>
            </a:r>
            <a:br>
              <a:rPr lang="en-US" sz="1200" b="0" u="none"/>
            </a:br>
            <a:r>
              <a:rPr lang="en-US" sz="1200" b="0" u="none"/>
              <a:t>M&amp;O</a:t>
            </a:r>
            <a:br>
              <a:rPr lang="en-US" sz="1200" b="0" u="none"/>
            </a:br>
            <a:r>
              <a:rPr lang="en-US" sz="1200" b="0" u="none"/>
              <a:t>MSC</a:t>
            </a:r>
            <a:br>
              <a:rPr lang="en-US" sz="1200" b="0" u="none"/>
            </a:br>
            <a:r>
              <a:rPr lang="en-US" sz="1200" b="0" u="none"/>
              <a:t>MTP NCADD</a:t>
            </a:r>
            <a:br>
              <a:rPr lang="en-US" sz="1200" b="0" u="none"/>
            </a:br>
            <a:r>
              <a:rPr lang="en-US" sz="1200" b="0" u="none"/>
              <a:t>NCE</a:t>
            </a:r>
            <a:br>
              <a:rPr lang="en-US" sz="1200" b="0" u="none"/>
            </a:br>
            <a:r>
              <a:rPr lang="en-US" sz="1200" b="0" u="none"/>
              <a:t>NEA</a:t>
            </a:r>
            <a:br>
              <a:rPr lang="en-US" sz="1200" b="0" u="none"/>
            </a:br>
            <a:r>
              <a:rPr lang="en-US" sz="1200" b="0" u="none"/>
              <a:t>NSBA PACE</a:t>
            </a:r>
            <a:br>
              <a:rPr lang="en-US" sz="1200" b="0" u="none"/>
            </a:br>
            <a:endParaRPr lang="en-US" sz="1200" b="0" u="none"/>
          </a:p>
          <a:p>
            <a:pPr algn="l">
              <a:spcBef>
                <a:spcPts val="500"/>
              </a:spcBef>
              <a:spcAft>
                <a:spcPts val="500"/>
              </a:spcAft>
            </a:pPr>
            <a:r>
              <a:rPr lang="en-US" sz="1200" b="0" u="none"/>
              <a:t>SJAA</a:t>
            </a:r>
            <a:br>
              <a:rPr lang="en-US" sz="1200" b="0" u="none"/>
            </a:br>
            <a:r>
              <a:rPr lang="en-US" sz="1200" b="0" u="none"/>
              <a:t>SJTA</a:t>
            </a:r>
            <a:br>
              <a:rPr lang="en-US" sz="1200" b="0" u="none"/>
            </a:br>
            <a:r>
              <a:rPr lang="en-US" sz="1200" b="0" u="none"/>
              <a:t>SJUSD</a:t>
            </a:r>
            <a:br>
              <a:rPr lang="en-US" sz="1200" b="0" u="none"/>
            </a:br>
            <a:r>
              <a:rPr lang="en-US" sz="1200" b="0" u="none"/>
              <a:t>SPAC</a:t>
            </a:r>
            <a:br>
              <a:rPr lang="en-US" sz="1200" b="0" u="none"/>
            </a:br>
            <a:r>
              <a:rPr lang="en-US" sz="1200" b="0" u="none"/>
              <a:t>STC</a:t>
            </a:r>
            <a:br>
              <a:rPr lang="en-US" sz="1200" b="0" u="none"/>
            </a:br>
            <a:r>
              <a:rPr lang="en-US" sz="1200" b="0" u="none"/>
              <a:t>STRS TAG</a:t>
            </a:r>
            <a:br>
              <a:rPr lang="en-US" sz="1200" b="0" u="none"/>
            </a:br>
            <a:r>
              <a:rPr lang="en-US" sz="1200" b="0" u="none"/>
              <a:t>TESA</a:t>
            </a:r>
            <a:br>
              <a:rPr lang="en-US" sz="1200" b="0" u="none"/>
            </a:br>
            <a:r>
              <a:rPr lang="en-US" sz="1200" b="0" u="none"/>
              <a:t>TUPE UC</a:t>
            </a:r>
            <a:br>
              <a:rPr lang="en-US" sz="1200" b="0" u="none"/>
            </a:br>
            <a:r>
              <a:rPr lang="en-US" sz="1200" b="0" u="none"/>
              <a:t>UCB</a:t>
            </a:r>
            <a:br>
              <a:rPr lang="en-US" sz="1200" b="0" u="none"/>
            </a:br>
            <a:r>
              <a:rPr lang="en-US" sz="1200" b="0" u="none"/>
              <a:t>UCD</a:t>
            </a:r>
            <a:br>
              <a:rPr lang="en-US" sz="1200" b="0" u="none"/>
            </a:br>
            <a:r>
              <a:rPr lang="en-US" sz="1200" b="0" u="none"/>
              <a:t>UCLA</a:t>
            </a:r>
            <a:br>
              <a:rPr lang="en-US" sz="1200" b="0" u="none"/>
            </a:br>
            <a:r>
              <a:rPr lang="en-US" sz="1200" b="0" u="none"/>
              <a:t>USC VEA</a:t>
            </a:r>
            <a:br>
              <a:rPr lang="en-US" sz="1200" b="0" u="none"/>
            </a:br>
            <a:r>
              <a:rPr lang="en-US" sz="1200" b="0" u="none"/>
              <a:t>VERS WASC</a:t>
            </a:r>
            <a:br>
              <a:rPr lang="en-US" sz="1200" b="0" u="none"/>
            </a:br>
            <a:r>
              <a:rPr lang="en-US" sz="1200" b="0" u="none"/>
              <a:t>WEAVE</a:t>
            </a:r>
          </a:p>
          <a:p>
            <a:pPr algn="l">
              <a:spcBef>
                <a:spcPct val="50000"/>
              </a:spcBef>
            </a:pPr>
            <a:r>
              <a:rPr lang="en-US" sz="1200" b="0" u="none"/>
              <a:t>SJAA</a:t>
            </a:r>
            <a:br>
              <a:rPr lang="en-US" sz="1200" b="0" u="none"/>
            </a:br>
            <a:r>
              <a:rPr lang="en-US" sz="1200" b="0" u="none"/>
              <a:t>SJTA</a:t>
            </a:r>
            <a:br>
              <a:rPr lang="en-US" sz="1200" b="0" u="none"/>
            </a:br>
            <a:r>
              <a:rPr lang="en-US" sz="1200" b="0" u="none"/>
              <a:t>SJUSD</a:t>
            </a:r>
            <a:br>
              <a:rPr lang="en-US" sz="1200" b="0" u="none"/>
            </a:br>
            <a:r>
              <a:rPr lang="en-US" sz="1200" b="0" u="none"/>
              <a:t>SPAC</a:t>
            </a:r>
            <a:br>
              <a:rPr lang="en-US" sz="1200" b="0" u="none"/>
            </a:br>
            <a:r>
              <a:rPr lang="en-US" sz="1200" b="0" u="none"/>
              <a:t>STC</a:t>
            </a:r>
            <a:br>
              <a:rPr lang="en-US" sz="1200" b="0" u="none"/>
            </a:br>
            <a:r>
              <a:rPr lang="en-US" sz="1200" b="0" u="none"/>
              <a:t>STRS TAG</a:t>
            </a:r>
            <a:br>
              <a:rPr lang="en-US" sz="1200" b="0" u="none"/>
            </a:br>
            <a:r>
              <a:rPr lang="en-US" sz="1200" b="0" u="none"/>
              <a:t>TESA</a:t>
            </a:r>
            <a:br>
              <a:rPr lang="en-US" sz="1200" b="0" u="none"/>
            </a:br>
            <a:r>
              <a:rPr lang="en-US" sz="1200" b="0" u="none"/>
              <a:t>TUPE UC</a:t>
            </a:r>
            <a:br>
              <a:rPr lang="en-US" sz="1200" b="0" u="none"/>
            </a:br>
            <a:r>
              <a:rPr lang="en-US" sz="1200" b="0" u="none"/>
              <a:t>UCB</a:t>
            </a:r>
            <a:br>
              <a:rPr lang="en-US" sz="1200" b="0" u="none"/>
            </a:br>
            <a:r>
              <a:rPr lang="en-US" sz="1200" b="0" u="none"/>
              <a:t>UCD</a:t>
            </a:r>
            <a:br>
              <a:rPr lang="en-US" sz="1200" b="0" u="none"/>
            </a:br>
            <a:r>
              <a:rPr lang="en-US" sz="1200" b="0" u="none"/>
              <a:t>UCLA</a:t>
            </a:r>
            <a:br>
              <a:rPr lang="en-US" sz="1200" b="0" u="none"/>
            </a:br>
            <a:r>
              <a:rPr lang="en-US" sz="1200" b="0" u="none"/>
              <a:t>USC CA VEA</a:t>
            </a:r>
            <a:br>
              <a:rPr lang="en-US" sz="1200" b="0" u="none"/>
            </a:br>
            <a:r>
              <a:rPr lang="en-US" sz="1200" b="0" u="none"/>
              <a:t>VERS WASC</a:t>
            </a:r>
            <a:br>
              <a:rPr lang="en-US" sz="1200" b="0" u="none"/>
            </a:br>
            <a:r>
              <a:rPr lang="en-US" sz="1200" b="0" u="none"/>
              <a:t>WEAVE</a:t>
            </a:r>
          </a:p>
          <a:p>
            <a:pPr algn="l">
              <a:spcBef>
                <a:spcPct val="50000"/>
              </a:spcBef>
            </a:pPr>
            <a:endParaRPr lang="en-US" sz="1200" u="none"/>
          </a:p>
          <a:p>
            <a:pPr algn="l">
              <a:spcBef>
                <a:spcPct val="50000"/>
              </a:spcBef>
            </a:pPr>
            <a:endParaRPr lang="en-US" sz="1200" u="none"/>
          </a:p>
          <a:p>
            <a:pPr algn="l">
              <a:spcBef>
                <a:spcPct val="50000"/>
              </a:spcBef>
            </a:pPr>
            <a:endParaRPr lang="en-US" sz="1800" u="none"/>
          </a:p>
        </p:txBody>
      </p:sp>
      <p:sp>
        <p:nvSpPr>
          <p:cNvPr id="78854" name="Text Box 6"/>
          <p:cNvSpPr txBox="1">
            <a:spLocks noChangeArrowheads="1"/>
          </p:cNvSpPr>
          <p:nvPr/>
        </p:nvSpPr>
        <p:spPr bwMode="auto">
          <a:xfrm>
            <a:off x="0" y="669925"/>
            <a:ext cx="6858000" cy="457200"/>
          </a:xfrm>
          <a:prstGeom prst="rect">
            <a:avLst/>
          </a:prstGeom>
          <a:noFill/>
          <a:ln w="9525">
            <a:noFill/>
            <a:miter lim="800000"/>
            <a:headEnd/>
            <a:tailEnd/>
          </a:ln>
        </p:spPr>
        <p:txBody>
          <a:bodyPr>
            <a:spAutoFit/>
          </a:bodyPr>
          <a:lstStyle/>
          <a:p>
            <a:pPr algn="ctr">
              <a:spcBef>
                <a:spcPct val="50000"/>
              </a:spcBef>
            </a:pPr>
            <a:r>
              <a:rPr lang="en-US" sz="2400" u="none"/>
              <a:t>It turned out to be a little scary.</a:t>
            </a:r>
            <a:endParaRPr lang="en-US" sz="1800" u="none"/>
          </a:p>
        </p:txBody>
      </p:sp>
      <p:sp>
        <p:nvSpPr>
          <p:cNvPr id="233479" name="WordArt 7"/>
          <p:cNvSpPr>
            <a:spLocks noChangeArrowheads="1" noChangeShapeType="1" noTextEdit="1"/>
          </p:cNvSpPr>
          <p:nvPr/>
        </p:nvSpPr>
        <p:spPr bwMode="auto">
          <a:xfrm>
            <a:off x="1752600" y="3048000"/>
            <a:ext cx="1714500" cy="1295400"/>
          </a:xfrm>
          <a:prstGeom prst="rect">
            <a:avLst/>
          </a:prstGeom>
        </p:spPr>
        <p:txBody>
          <a:bodyPr wrap="none" fromWordArt="1">
            <a:prstTxWarp prst="textFadeUp">
              <a:avLst>
                <a:gd name="adj" fmla="val 17778"/>
              </a:avLst>
            </a:prstTxWarp>
          </a:bodyPr>
          <a:lstStyle/>
          <a:p>
            <a:pPr algn="ctr">
              <a:defRPr/>
            </a:pPr>
            <a:r>
              <a:rPr lang="en-US"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outerShdw>
                </a:effectLst>
                <a:latin typeface="Arial Black"/>
                <a:ea typeface="+mn-ea"/>
              </a:rPr>
              <a:t>BTSA</a:t>
            </a:r>
          </a:p>
        </p:txBody>
      </p:sp>
      <p:sp>
        <p:nvSpPr>
          <p:cNvPr id="233480" name="WordArt 8"/>
          <p:cNvSpPr>
            <a:spLocks noChangeArrowheads="1" noChangeShapeType="1" noTextEdit="1"/>
          </p:cNvSpPr>
          <p:nvPr/>
        </p:nvSpPr>
        <p:spPr bwMode="auto">
          <a:xfrm>
            <a:off x="3162300" y="4876800"/>
            <a:ext cx="1905000" cy="1028700"/>
          </a:xfrm>
          <a:prstGeom prst="rect">
            <a:avLst/>
          </a:prstGeom>
        </p:spPr>
        <p:txBody>
          <a:bodyPr wrap="none" fromWordArt="1">
            <a:prstTxWarp prst="textPlain">
              <a:avLst>
                <a:gd name="adj" fmla="val 53417"/>
              </a:avLst>
            </a:prstTxWarp>
            <a:scene3d>
              <a:camera prst="legacyPerspectiveBottomRight">
                <a:rot lat="0" lon="21239999" rev="0"/>
              </a:camera>
              <a:lightRig rig="legacyHarsh3" dir="l"/>
            </a:scene3d>
            <a:sp3d extrusionH="430200" prstMaterial="legacyMatte">
              <a:extrusionClr>
                <a:srgbClr val="C0C0C0"/>
              </a:extrusionClr>
            </a:sp3d>
          </a:bodyPr>
          <a:lstStyle/>
          <a:p>
            <a:pPr algn="ctr">
              <a:defRPr/>
            </a:pPr>
            <a:r>
              <a:rPr lang="en-US" kern="10">
                <a:ln w="9525">
                  <a:round/>
                  <a:headEnd/>
                  <a:tailEnd/>
                </a:ln>
                <a:gradFill rotWithShape="0">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atin typeface="Arial Black"/>
                <a:ea typeface="+mn-ea"/>
              </a:rPr>
              <a:t>OCR</a:t>
            </a:r>
          </a:p>
        </p:txBody>
      </p:sp>
    </p:spTree>
  </p:cSld>
  <p:clrMapOvr>
    <a:masterClrMapping/>
  </p:clrMapOvr>
  <p:transition>
    <p:checker/>
    <p:sndAc>
      <p:stSnd>
        <p:snd r:embed="rId2" name="ahhhhh.wav"/>
      </p:stSnd>
    </p:sndAc>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Text Box 2"/>
          <p:cNvSpPr txBox="1">
            <a:spLocks noChangeArrowheads="1"/>
          </p:cNvSpPr>
          <p:nvPr/>
        </p:nvSpPr>
        <p:spPr bwMode="auto">
          <a:xfrm>
            <a:off x="1676400" y="7453313"/>
            <a:ext cx="4495800" cy="366712"/>
          </a:xfrm>
          <a:prstGeom prst="rect">
            <a:avLst/>
          </a:prstGeom>
          <a:noFill/>
          <a:ln w="9525">
            <a:noFill/>
            <a:miter lim="800000"/>
            <a:headEnd/>
            <a:tailEnd/>
          </a:ln>
        </p:spPr>
        <p:txBody>
          <a:bodyPr>
            <a:spAutoFit/>
          </a:bodyPr>
          <a:lstStyle/>
          <a:p>
            <a:pPr algn="l">
              <a:spcBef>
                <a:spcPct val="50000"/>
              </a:spcBef>
            </a:pPr>
            <a:r>
              <a:rPr lang="en-US" sz="1800" u="none"/>
              <a:t>And it’s not like it was my idea, anyway.</a:t>
            </a:r>
          </a:p>
        </p:txBody>
      </p:sp>
      <p:sp>
        <p:nvSpPr>
          <p:cNvPr id="79875" name="Text Box 3"/>
          <p:cNvSpPr txBox="1">
            <a:spLocks noChangeArrowheads="1"/>
          </p:cNvSpPr>
          <p:nvPr/>
        </p:nvSpPr>
        <p:spPr bwMode="auto">
          <a:xfrm>
            <a:off x="533400" y="639763"/>
            <a:ext cx="4876800" cy="579437"/>
          </a:xfrm>
          <a:prstGeom prst="rect">
            <a:avLst/>
          </a:prstGeom>
          <a:noFill/>
          <a:ln w="9525">
            <a:noFill/>
            <a:miter lim="800000"/>
            <a:headEnd/>
            <a:tailEnd/>
          </a:ln>
        </p:spPr>
        <p:txBody>
          <a:bodyPr>
            <a:spAutoFit/>
          </a:bodyPr>
          <a:lstStyle/>
          <a:p>
            <a:pPr algn="ctr">
              <a:spcBef>
                <a:spcPct val="50000"/>
              </a:spcBef>
            </a:pPr>
            <a:r>
              <a:rPr lang="en-US" sz="3200" u="none"/>
              <a:t>I’d like to sound smart</a:t>
            </a:r>
            <a:endParaRPr lang="en-US" sz="2400" u="none"/>
          </a:p>
        </p:txBody>
      </p:sp>
      <p:sp>
        <p:nvSpPr>
          <p:cNvPr id="234500" name="Text Box 4"/>
          <p:cNvSpPr txBox="1">
            <a:spLocks noChangeArrowheads="1"/>
          </p:cNvSpPr>
          <p:nvPr/>
        </p:nvSpPr>
        <p:spPr bwMode="auto">
          <a:xfrm>
            <a:off x="1828800" y="1219200"/>
            <a:ext cx="4343400" cy="457200"/>
          </a:xfrm>
          <a:prstGeom prst="rect">
            <a:avLst/>
          </a:prstGeom>
          <a:noFill/>
          <a:ln w="9525">
            <a:noFill/>
            <a:miter lim="800000"/>
            <a:headEnd/>
            <a:tailEnd/>
          </a:ln>
        </p:spPr>
        <p:txBody>
          <a:bodyPr>
            <a:spAutoFit/>
          </a:bodyPr>
          <a:lstStyle/>
          <a:p>
            <a:pPr>
              <a:spcBef>
                <a:spcPct val="50000"/>
              </a:spcBef>
            </a:pPr>
            <a:r>
              <a:rPr lang="en-US" sz="2400" u="none"/>
              <a:t>but now I’d settle for funny.</a:t>
            </a:r>
            <a:endParaRPr lang="en-US" sz="1000" u="none"/>
          </a:p>
        </p:txBody>
      </p:sp>
      <p:sp>
        <p:nvSpPr>
          <p:cNvPr id="234501" name="Text Box 5"/>
          <p:cNvSpPr txBox="1">
            <a:spLocks noChangeArrowheads="1"/>
          </p:cNvSpPr>
          <p:nvPr/>
        </p:nvSpPr>
        <p:spPr bwMode="auto">
          <a:xfrm>
            <a:off x="990600" y="6889750"/>
            <a:ext cx="3048000" cy="336550"/>
          </a:xfrm>
          <a:prstGeom prst="rect">
            <a:avLst/>
          </a:prstGeom>
          <a:noFill/>
          <a:ln w="9525">
            <a:noFill/>
            <a:miter lim="800000"/>
            <a:headEnd/>
            <a:tailEnd/>
          </a:ln>
        </p:spPr>
        <p:txBody>
          <a:bodyPr>
            <a:spAutoFit/>
          </a:bodyPr>
          <a:lstStyle/>
          <a:p>
            <a:pPr algn="l">
              <a:spcBef>
                <a:spcPct val="50000"/>
              </a:spcBef>
            </a:pPr>
            <a:r>
              <a:rPr lang="en-US" sz="1600" u="none"/>
              <a:t>For what it’s worth.</a:t>
            </a:r>
            <a:endParaRPr lang="en-US" sz="1000" u="none"/>
          </a:p>
        </p:txBody>
      </p:sp>
      <p:sp>
        <p:nvSpPr>
          <p:cNvPr id="234502" name="Text Box 6"/>
          <p:cNvSpPr txBox="1">
            <a:spLocks noChangeArrowheads="1"/>
          </p:cNvSpPr>
          <p:nvPr/>
        </p:nvSpPr>
        <p:spPr bwMode="auto">
          <a:xfrm>
            <a:off x="533400" y="2057400"/>
            <a:ext cx="5867400" cy="4211638"/>
          </a:xfrm>
          <a:prstGeom prst="rect">
            <a:avLst/>
          </a:prstGeom>
          <a:noFill/>
          <a:ln w="9525">
            <a:noFill/>
            <a:miter lim="800000"/>
            <a:headEnd/>
            <a:tailEnd/>
          </a:ln>
        </p:spPr>
        <p:txBody>
          <a:bodyPr>
            <a:spAutoFit/>
          </a:bodyPr>
          <a:lstStyle/>
          <a:p>
            <a:pPr algn="l">
              <a:spcBef>
                <a:spcPct val="50000"/>
              </a:spcBef>
            </a:pPr>
            <a:r>
              <a:rPr lang="en-US" u="none"/>
              <a:t>	</a:t>
            </a:r>
            <a:r>
              <a:rPr lang="en-US" u="none">
                <a:solidFill>
                  <a:srgbClr val="003399"/>
                </a:solidFill>
              </a:rPr>
              <a:t>And anyway, it doesn’t really matter.  What I’d like to share with you isn’t magic.      	</a:t>
            </a:r>
          </a:p>
          <a:p>
            <a:pPr algn="l">
              <a:spcBef>
                <a:spcPct val="50000"/>
              </a:spcBef>
            </a:pPr>
            <a:r>
              <a:rPr lang="en-US" u="none">
                <a:solidFill>
                  <a:srgbClr val="003399"/>
                </a:solidFill>
              </a:rPr>
              <a:t>	It’s just something I’ve found useful in my own classroom.</a:t>
            </a:r>
            <a:endParaRPr lang="en-US" u="none"/>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4000"/>
                                  </p:stCondLst>
                                  <p:childTnLst>
                                    <p:set>
                                      <p:cBhvr>
                                        <p:cTn id="6" dur="1" fill="hold">
                                          <p:stCondLst>
                                            <p:cond delay="0"/>
                                          </p:stCondLst>
                                        </p:cTn>
                                        <p:tgtEl>
                                          <p:spTgt spid="234500">
                                            <p:txEl>
                                              <p:pRg st="0" end="0"/>
                                            </p:txEl>
                                          </p:spTgt>
                                        </p:tgtEl>
                                        <p:attrNameLst>
                                          <p:attrName>style.visibility</p:attrName>
                                        </p:attrNameLst>
                                      </p:cBhvr>
                                      <p:to>
                                        <p:strVal val="visible"/>
                                      </p:to>
                                    </p:set>
                                    <p:anim calcmode="lin" valueType="num">
                                      <p:cBhvr additive="base">
                                        <p:cTn id="7" dur="500" fill="hold"/>
                                        <p:tgtEl>
                                          <p:spTgt spid="23450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450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opy of Copy of crowdlaugho.wav"/>
                                        </p:tgtEl>
                                      </p:cMediaNode>
                                    </p:audio>
                                  </p:sub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234502"/>
                                        </p:tgtEl>
                                        <p:attrNameLst>
                                          <p:attrName>style.visibility</p:attrName>
                                        </p:attrNameLst>
                                      </p:cBhvr>
                                      <p:to>
                                        <p:strVal val="visible"/>
                                      </p:to>
                                    </p:set>
                                    <p:anim calcmode="lin" valueType="num">
                                      <p:cBhvr>
                                        <p:cTn id="13" dur="1000" fill="hold"/>
                                        <p:tgtEl>
                                          <p:spTgt spid="234502"/>
                                        </p:tgtEl>
                                        <p:attrNameLst>
                                          <p:attrName>ppt_w</p:attrName>
                                        </p:attrNameLst>
                                      </p:cBhvr>
                                      <p:tavLst>
                                        <p:tav tm="0">
                                          <p:val>
                                            <p:fltVal val="0"/>
                                          </p:val>
                                        </p:tav>
                                        <p:tav tm="100000">
                                          <p:val>
                                            <p:strVal val="#ppt_w"/>
                                          </p:val>
                                        </p:tav>
                                      </p:tavLst>
                                    </p:anim>
                                    <p:anim calcmode="lin" valueType="num">
                                      <p:cBhvr>
                                        <p:cTn id="14" dur="1000" fill="hold"/>
                                        <p:tgtEl>
                                          <p:spTgt spid="234502"/>
                                        </p:tgtEl>
                                        <p:attrNameLst>
                                          <p:attrName>ppt_h</p:attrName>
                                        </p:attrNameLst>
                                      </p:cBhvr>
                                      <p:tavLst>
                                        <p:tav tm="0">
                                          <p:val>
                                            <p:fltVal val="0"/>
                                          </p:val>
                                        </p:tav>
                                        <p:tav tm="100000">
                                          <p:val>
                                            <p:strVal val="#ppt_h"/>
                                          </p:val>
                                        </p:tav>
                                      </p:tavLst>
                                    </p:anim>
                                    <p:anim calcmode="lin" valueType="num">
                                      <p:cBhvr>
                                        <p:cTn id="15" dur="1000" fill="hold"/>
                                        <p:tgtEl>
                                          <p:spTgt spid="234502"/>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234502"/>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1"/>
                                            </p:cond>
                                          </p:stCondLst>
                                          <p:endCondLst>
                                            <p:cond evt="onStopAudio" delay="0">
                                              <p:tgtEl>
                                                <p:sldTgt/>
                                              </p:tgtEl>
                                            </p:cond>
                                          </p:endCondLst>
                                        </p:cTn>
                                        <p:tgtEl>
                                          <p:sndTgt r:embed="rId3" name="LASER.WAV"/>
                                        </p:tgtEl>
                                      </p:cMediaNode>
                                    </p:audio>
                                  </p:sub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34501"/>
                                        </p:tgtEl>
                                        <p:attrNameLst>
                                          <p:attrName>style.visibility</p:attrName>
                                        </p:attrNameLst>
                                      </p:cBhvr>
                                      <p:to>
                                        <p:strVal val="visible"/>
                                      </p:to>
                                    </p:set>
                                    <p:animEffect transition="in" filter="dissolve">
                                      <p:cBhvr>
                                        <p:cTn id="21" dur="500"/>
                                        <p:tgtEl>
                                          <p:spTgt spid="234501"/>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234498">
                                            <p:txEl>
                                              <p:pRg st="0" end="0"/>
                                            </p:txEl>
                                          </p:spTgt>
                                        </p:tgtEl>
                                        <p:attrNameLst>
                                          <p:attrName>style.visibility</p:attrName>
                                        </p:attrNameLst>
                                      </p:cBhvr>
                                      <p:to>
                                        <p:strVal val="visible"/>
                                      </p:to>
                                    </p:set>
                                    <p:anim calcmode="lin" valueType="num">
                                      <p:cBhvr additive="base">
                                        <p:cTn id="26" dur="500" fill="hold"/>
                                        <p:tgtEl>
                                          <p:spTgt spid="234498">
                                            <p:txEl>
                                              <p:pRg st="0" end="0"/>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23449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8" grpId="0" build="p" autoUpdateAnimBg="0"/>
      <p:bldP spid="234500" grpId="0" build="p" autoUpdateAnimBg="0" advAuto="4000"/>
      <p:bldP spid="234501" grpId="0" autoUpdateAnimBg="0"/>
      <p:bldP spid="23450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228600" y="457200"/>
            <a:ext cx="6324600" cy="1004888"/>
          </a:xfrm>
          <a:prstGeom prst="rect">
            <a:avLst/>
          </a:prstGeom>
          <a:noFill/>
          <a:ln w="9525">
            <a:noFill/>
            <a:miter lim="800000"/>
            <a:headEnd/>
            <a:tailEnd/>
          </a:ln>
        </p:spPr>
        <p:txBody>
          <a:bodyPr>
            <a:spAutoFit/>
          </a:bodyPr>
          <a:lstStyle/>
          <a:p>
            <a:pPr algn="ctr">
              <a:spcBef>
                <a:spcPct val="50000"/>
              </a:spcBef>
            </a:pPr>
            <a:r>
              <a:rPr lang="en-US" sz="2400" u="none"/>
              <a:t>Again, it’s about one way of approaching</a:t>
            </a:r>
          </a:p>
          <a:p>
            <a:pPr algn="ctr">
              <a:spcBef>
                <a:spcPct val="50000"/>
              </a:spcBef>
            </a:pPr>
            <a:r>
              <a:rPr lang="en-US" sz="2400" u="none"/>
              <a:t>one kind of writing.</a:t>
            </a:r>
          </a:p>
        </p:txBody>
      </p:sp>
      <p:sp>
        <p:nvSpPr>
          <p:cNvPr id="187395" name="Text Box 3"/>
          <p:cNvSpPr txBox="1">
            <a:spLocks noChangeArrowheads="1"/>
          </p:cNvSpPr>
          <p:nvPr/>
        </p:nvSpPr>
        <p:spPr bwMode="auto">
          <a:xfrm>
            <a:off x="0" y="2197100"/>
            <a:ext cx="6858000" cy="641350"/>
          </a:xfrm>
          <a:prstGeom prst="rect">
            <a:avLst/>
          </a:prstGeom>
          <a:noFill/>
          <a:ln w="9525">
            <a:noFill/>
            <a:miter lim="800000"/>
            <a:headEnd/>
            <a:tailEnd/>
          </a:ln>
        </p:spPr>
        <p:txBody>
          <a:bodyPr>
            <a:spAutoFit/>
          </a:bodyPr>
          <a:lstStyle/>
          <a:p>
            <a:pPr algn="ctr">
              <a:spcBef>
                <a:spcPct val="50000"/>
              </a:spcBef>
            </a:pPr>
            <a:r>
              <a:rPr lang="en-US" u="none"/>
              <a:t>expository</a:t>
            </a:r>
          </a:p>
        </p:txBody>
      </p:sp>
      <p:sp>
        <p:nvSpPr>
          <p:cNvPr id="187396" name="Line 4"/>
          <p:cNvSpPr>
            <a:spLocks noChangeShapeType="1"/>
          </p:cNvSpPr>
          <p:nvPr/>
        </p:nvSpPr>
        <p:spPr bwMode="auto">
          <a:xfrm>
            <a:off x="1981200" y="2590800"/>
            <a:ext cx="2819400" cy="0"/>
          </a:xfrm>
          <a:prstGeom prst="line">
            <a:avLst/>
          </a:prstGeom>
          <a:noFill/>
          <a:ln w="38100">
            <a:solidFill>
              <a:schemeClr val="tx1"/>
            </a:solidFill>
            <a:round/>
            <a:headEnd/>
            <a:tailEnd/>
          </a:ln>
        </p:spPr>
        <p:txBody>
          <a:bodyPr wrap="none" anchor="ctr"/>
          <a:lstStyle/>
          <a:p>
            <a:endParaRPr lang="en-US"/>
          </a:p>
        </p:txBody>
      </p:sp>
      <p:sp>
        <p:nvSpPr>
          <p:cNvPr id="41989" name="Text Box 5"/>
          <p:cNvSpPr txBox="1">
            <a:spLocks noChangeArrowheads="1"/>
          </p:cNvSpPr>
          <p:nvPr/>
        </p:nvSpPr>
        <p:spPr bwMode="auto">
          <a:xfrm>
            <a:off x="0" y="3505200"/>
            <a:ext cx="6858000" cy="244475"/>
          </a:xfrm>
          <a:prstGeom prst="rect">
            <a:avLst/>
          </a:prstGeom>
          <a:noFill/>
          <a:ln w="9525">
            <a:noFill/>
            <a:miter lim="800000"/>
            <a:headEnd/>
            <a:tailEnd/>
          </a:ln>
        </p:spPr>
        <p:txBody>
          <a:bodyPr>
            <a:spAutoFit/>
          </a:bodyPr>
          <a:lstStyle/>
          <a:p>
            <a:pPr algn="l">
              <a:spcBef>
                <a:spcPct val="50000"/>
              </a:spcBef>
            </a:pPr>
            <a:endParaRPr lang="en-US" sz="1000" u="none"/>
          </a:p>
        </p:txBody>
      </p:sp>
      <p:sp>
        <p:nvSpPr>
          <p:cNvPr id="187398" name="Text Box 6"/>
          <p:cNvSpPr txBox="1">
            <a:spLocks noChangeArrowheads="1"/>
          </p:cNvSpPr>
          <p:nvPr/>
        </p:nvSpPr>
        <p:spPr bwMode="auto">
          <a:xfrm>
            <a:off x="0" y="3108325"/>
            <a:ext cx="6858000" cy="641350"/>
          </a:xfrm>
          <a:prstGeom prst="rect">
            <a:avLst/>
          </a:prstGeom>
          <a:noFill/>
          <a:ln w="9525">
            <a:noFill/>
            <a:miter lim="800000"/>
            <a:headEnd/>
            <a:tailEnd/>
          </a:ln>
        </p:spPr>
        <p:txBody>
          <a:bodyPr>
            <a:spAutoFit/>
          </a:bodyPr>
          <a:lstStyle/>
          <a:p>
            <a:pPr algn="ctr">
              <a:spcBef>
                <a:spcPct val="50000"/>
              </a:spcBef>
            </a:pPr>
            <a:r>
              <a:rPr lang="en-US" u="none"/>
              <a:t>persuasive</a:t>
            </a:r>
          </a:p>
        </p:txBody>
      </p:sp>
      <p:sp>
        <p:nvSpPr>
          <p:cNvPr id="187400" name="Line 8"/>
          <p:cNvSpPr>
            <a:spLocks noChangeShapeType="1"/>
          </p:cNvSpPr>
          <p:nvPr/>
        </p:nvSpPr>
        <p:spPr bwMode="auto">
          <a:xfrm>
            <a:off x="1981200" y="3467100"/>
            <a:ext cx="2819400" cy="0"/>
          </a:xfrm>
          <a:prstGeom prst="line">
            <a:avLst/>
          </a:prstGeom>
          <a:noFill/>
          <a:ln w="38100">
            <a:solidFill>
              <a:schemeClr val="tx1"/>
            </a:solidFill>
            <a:round/>
            <a:headEnd/>
            <a:tailEnd/>
          </a:ln>
        </p:spPr>
        <p:txBody>
          <a:bodyPr wrap="none" anchor="ctr"/>
          <a:lstStyle/>
          <a:p>
            <a:endParaRPr lang="en-US"/>
          </a:p>
        </p:txBody>
      </p:sp>
      <p:sp>
        <p:nvSpPr>
          <p:cNvPr id="187401" name="Text Box 9"/>
          <p:cNvSpPr txBox="1">
            <a:spLocks noChangeArrowheads="1"/>
          </p:cNvSpPr>
          <p:nvPr/>
        </p:nvSpPr>
        <p:spPr bwMode="auto">
          <a:xfrm>
            <a:off x="0" y="5410200"/>
            <a:ext cx="6858000" cy="641350"/>
          </a:xfrm>
          <a:prstGeom prst="rect">
            <a:avLst/>
          </a:prstGeom>
          <a:noFill/>
          <a:ln w="9525">
            <a:noFill/>
            <a:miter lim="800000"/>
            <a:headEnd/>
            <a:tailEnd/>
          </a:ln>
        </p:spPr>
        <p:txBody>
          <a:bodyPr>
            <a:spAutoFit/>
          </a:bodyPr>
          <a:lstStyle/>
          <a:p>
            <a:pPr algn="ctr">
              <a:spcBef>
                <a:spcPct val="50000"/>
              </a:spcBef>
            </a:pPr>
            <a:r>
              <a:rPr lang="en-US" u="none"/>
              <a:t>exposisuasive?</a:t>
            </a:r>
          </a:p>
        </p:txBody>
      </p:sp>
      <p:sp>
        <p:nvSpPr>
          <p:cNvPr id="187402" name="Text Box 10"/>
          <p:cNvSpPr txBox="1">
            <a:spLocks noChangeArrowheads="1"/>
          </p:cNvSpPr>
          <p:nvPr/>
        </p:nvSpPr>
        <p:spPr bwMode="auto">
          <a:xfrm>
            <a:off x="0" y="4419600"/>
            <a:ext cx="6858000" cy="641350"/>
          </a:xfrm>
          <a:prstGeom prst="rect">
            <a:avLst/>
          </a:prstGeom>
          <a:noFill/>
          <a:ln w="9525">
            <a:noFill/>
            <a:miter lim="800000"/>
            <a:headEnd/>
            <a:tailEnd/>
          </a:ln>
        </p:spPr>
        <p:txBody>
          <a:bodyPr>
            <a:spAutoFit/>
          </a:bodyPr>
          <a:lstStyle/>
          <a:p>
            <a:pPr algn="ctr">
              <a:spcBef>
                <a:spcPct val="50000"/>
              </a:spcBef>
            </a:pPr>
            <a:r>
              <a:rPr lang="en-US" u="none"/>
              <a:t>perspository?</a:t>
            </a:r>
          </a:p>
        </p:txBody>
      </p:sp>
      <p:sp>
        <p:nvSpPr>
          <p:cNvPr id="187403" name="Text Box 11"/>
          <p:cNvSpPr txBox="1">
            <a:spLocks noChangeArrowheads="1"/>
          </p:cNvSpPr>
          <p:nvPr/>
        </p:nvSpPr>
        <p:spPr bwMode="auto">
          <a:xfrm>
            <a:off x="762000" y="7010400"/>
            <a:ext cx="5334000" cy="641350"/>
          </a:xfrm>
          <a:prstGeom prst="rect">
            <a:avLst/>
          </a:prstGeom>
          <a:noFill/>
          <a:ln w="9525">
            <a:noFill/>
            <a:miter lim="800000"/>
            <a:headEnd/>
            <a:tailEnd/>
          </a:ln>
        </p:spPr>
        <p:txBody>
          <a:bodyPr>
            <a:spAutoFit/>
          </a:bodyPr>
          <a:lstStyle/>
          <a:p>
            <a:pPr algn="ctr">
              <a:spcBef>
                <a:spcPct val="50000"/>
              </a:spcBef>
            </a:pPr>
            <a:r>
              <a:rPr lang="en-US" u="none"/>
              <a:t>DOES IT MATTER?</a:t>
            </a:r>
          </a:p>
        </p:txBody>
      </p:sp>
      <p:sp>
        <p:nvSpPr>
          <p:cNvPr id="187404" name="Text Box 12"/>
          <p:cNvSpPr txBox="1">
            <a:spLocks noChangeArrowheads="1"/>
          </p:cNvSpPr>
          <p:nvPr/>
        </p:nvSpPr>
        <p:spPr bwMode="auto">
          <a:xfrm>
            <a:off x="0" y="8001000"/>
            <a:ext cx="6553200" cy="396875"/>
          </a:xfrm>
          <a:prstGeom prst="rect">
            <a:avLst/>
          </a:prstGeom>
          <a:noFill/>
          <a:ln w="9525">
            <a:noFill/>
            <a:miter lim="800000"/>
            <a:headEnd/>
            <a:tailEnd/>
          </a:ln>
        </p:spPr>
        <p:txBody>
          <a:bodyPr>
            <a:spAutoFit/>
          </a:bodyPr>
          <a:lstStyle/>
          <a:p>
            <a:pPr>
              <a:spcBef>
                <a:spcPct val="50000"/>
              </a:spcBef>
            </a:pPr>
            <a:r>
              <a:rPr lang="en-US" sz="2000" u="none"/>
              <a:t>I wondered myself, so I looked it up.</a:t>
            </a:r>
          </a:p>
        </p:txBody>
      </p:sp>
    </p:spTree>
  </p:cSld>
  <p:clrMapOvr>
    <a:masterClrMapping/>
  </p:clrMapOvr>
  <p:transition>
    <p:zoom/>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7395"/>
                                        </p:tgtEl>
                                        <p:attrNameLst>
                                          <p:attrName>style.visibility</p:attrName>
                                        </p:attrNameLst>
                                      </p:cBhvr>
                                      <p:to>
                                        <p:strVal val="visible"/>
                                      </p:to>
                                    </p:set>
                                    <p:animEffect transition="in" filter="box(in)">
                                      <p:cBhvr>
                                        <p:cTn id="7" dur="500"/>
                                        <p:tgtEl>
                                          <p:spTgt spid="18739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87396"/>
                                        </p:tgtEl>
                                        <p:attrNameLst>
                                          <p:attrName>style.visibility</p:attrName>
                                        </p:attrNameLst>
                                      </p:cBhvr>
                                      <p:to>
                                        <p:strVal val="visible"/>
                                      </p:to>
                                    </p:set>
                                    <p:anim calcmode="lin" valueType="num">
                                      <p:cBhvr additive="base">
                                        <p:cTn id="12" dur="500" fill="hold"/>
                                        <p:tgtEl>
                                          <p:spTgt spid="187396"/>
                                        </p:tgtEl>
                                        <p:attrNameLst>
                                          <p:attrName>ppt_x</p:attrName>
                                        </p:attrNameLst>
                                      </p:cBhvr>
                                      <p:tavLst>
                                        <p:tav tm="0">
                                          <p:val>
                                            <p:strVal val="0-#ppt_w/2"/>
                                          </p:val>
                                        </p:tav>
                                        <p:tav tm="100000">
                                          <p:val>
                                            <p:strVal val="#ppt_x"/>
                                          </p:val>
                                        </p:tav>
                                      </p:tavLst>
                                    </p:anim>
                                    <p:anim calcmode="lin" valueType="num">
                                      <p:cBhvr additive="base">
                                        <p:cTn id="13" dur="500" fill="hold"/>
                                        <p:tgtEl>
                                          <p:spTgt spid="18739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3" name="WHOOSH.WAV"/>
                                        </p:tgtEl>
                                      </p:cMediaNode>
                                    </p:audio>
                                  </p:sub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87398"/>
                                        </p:tgtEl>
                                        <p:attrNameLst>
                                          <p:attrName>style.visibility</p:attrName>
                                        </p:attrNameLst>
                                      </p:cBhvr>
                                      <p:to>
                                        <p:strVal val="visible"/>
                                      </p:to>
                                    </p:set>
                                    <p:animEffect transition="in" filter="box(in)">
                                      <p:cBhvr>
                                        <p:cTn id="18" dur="500"/>
                                        <p:tgtEl>
                                          <p:spTgt spid="187398"/>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187400"/>
                                        </p:tgtEl>
                                        <p:attrNameLst>
                                          <p:attrName>style.visibility</p:attrName>
                                        </p:attrNameLst>
                                      </p:cBhvr>
                                      <p:to>
                                        <p:strVal val="visible"/>
                                      </p:to>
                                    </p:set>
                                    <p:anim calcmode="lin" valueType="num">
                                      <p:cBhvr additive="base">
                                        <p:cTn id="23" dur="500" fill="hold"/>
                                        <p:tgtEl>
                                          <p:spTgt spid="187400"/>
                                        </p:tgtEl>
                                        <p:attrNameLst>
                                          <p:attrName>ppt_x</p:attrName>
                                        </p:attrNameLst>
                                      </p:cBhvr>
                                      <p:tavLst>
                                        <p:tav tm="0">
                                          <p:val>
                                            <p:strVal val="1+#ppt_w/2"/>
                                          </p:val>
                                        </p:tav>
                                        <p:tav tm="100000">
                                          <p:val>
                                            <p:strVal val="#ppt_x"/>
                                          </p:val>
                                        </p:tav>
                                      </p:tavLst>
                                    </p:anim>
                                    <p:anim calcmode="lin" valueType="num">
                                      <p:cBhvr additive="base">
                                        <p:cTn id="24" dur="500" fill="hold"/>
                                        <p:tgtEl>
                                          <p:spTgt spid="18740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HOOSH.WAV"/>
                                        </p:tgtEl>
                                      </p:cMediaNode>
                                    </p:audio>
                                  </p:subTnLst>
                                </p:cTn>
                              </p:par>
                            </p:childTnLst>
                          </p:cTn>
                        </p:par>
                      </p:childTnLst>
                    </p:cTn>
                  </p:par>
                  <p:par>
                    <p:cTn id="25" fill="hold">
                      <p:stCondLst>
                        <p:cond delay="indefinite"/>
                      </p:stCondLst>
                      <p:childTnLst>
                        <p:par>
                          <p:cTn id="26" fill="hold">
                            <p:stCondLst>
                              <p:cond delay="0"/>
                            </p:stCondLst>
                            <p:childTnLst>
                              <p:par>
                                <p:cTn id="27" presetID="16" presetClass="entr" presetSubtype="42" fill="hold" grpId="0" nodeType="clickEffect">
                                  <p:stCondLst>
                                    <p:cond delay="0"/>
                                  </p:stCondLst>
                                  <p:childTnLst>
                                    <p:set>
                                      <p:cBhvr>
                                        <p:cTn id="28" dur="1" fill="hold">
                                          <p:stCondLst>
                                            <p:cond delay="0"/>
                                          </p:stCondLst>
                                        </p:cTn>
                                        <p:tgtEl>
                                          <p:spTgt spid="187402"/>
                                        </p:tgtEl>
                                        <p:attrNameLst>
                                          <p:attrName>style.visibility</p:attrName>
                                        </p:attrNameLst>
                                      </p:cBhvr>
                                      <p:to>
                                        <p:strVal val="visible"/>
                                      </p:to>
                                    </p:set>
                                    <p:animEffect transition="in" filter="barn(outHorizontal)">
                                      <p:cBhvr>
                                        <p:cTn id="29" dur="500"/>
                                        <p:tgtEl>
                                          <p:spTgt spid="187402"/>
                                        </p:tgtEl>
                                      </p:cBhvr>
                                    </p:animEffect>
                                  </p:childTnLst>
                                  <p:subTnLst>
                                    <p:audio>
                                      <p:cMediaNode>
                                        <p:cTn display="0" masterRel="sameClick">
                                          <p:stCondLst>
                                            <p:cond evt="begin" delay="0">
                                              <p:tn val="27"/>
                                            </p:cond>
                                          </p:stCondLst>
                                          <p:endCondLst>
                                            <p:cond evt="onStopAudio" delay="0">
                                              <p:tgtEl>
                                                <p:sldTgt/>
                                              </p:tgtEl>
                                            </p:cond>
                                          </p:endCondLst>
                                        </p:cTn>
                                        <p:tgtEl>
                                          <p:sndTgt r:embed="rId2" name="CAMERA.WAV"/>
                                        </p:tgtEl>
                                      </p:cMediaNode>
                                    </p:audio>
                                  </p:subTnLst>
                                </p:cTn>
                              </p:par>
                            </p:childTnLst>
                          </p:cTn>
                        </p:par>
                      </p:childTnLst>
                    </p:cTn>
                  </p:par>
                  <p:par>
                    <p:cTn id="30" fill="hold">
                      <p:stCondLst>
                        <p:cond delay="indefinite"/>
                      </p:stCondLst>
                      <p:childTnLst>
                        <p:par>
                          <p:cTn id="31" fill="hold">
                            <p:stCondLst>
                              <p:cond delay="0"/>
                            </p:stCondLst>
                            <p:childTnLst>
                              <p:par>
                                <p:cTn id="32" presetID="16" presetClass="entr" presetSubtype="42" fill="hold" grpId="0" nodeType="clickEffect">
                                  <p:stCondLst>
                                    <p:cond delay="0"/>
                                  </p:stCondLst>
                                  <p:childTnLst>
                                    <p:set>
                                      <p:cBhvr>
                                        <p:cTn id="33" dur="1" fill="hold">
                                          <p:stCondLst>
                                            <p:cond delay="0"/>
                                          </p:stCondLst>
                                        </p:cTn>
                                        <p:tgtEl>
                                          <p:spTgt spid="187401"/>
                                        </p:tgtEl>
                                        <p:attrNameLst>
                                          <p:attrName>style.visibility</p:attrName>
                                        </p:attrNameLst>
                                      </p:cBhvr>
                                      <p:to>
                                        <p:strVal val="visible"/>
                                      </p:to>
                                    </p:set>
                                    <p:animEffect transition="in" filter="barn(outHorizontal)">
                                      <p:cBhvr>
                                        <p:cTn id="34" dur="500"/>
                                        <p:tgtEl>
                                          <p:spTgt spid="187401"/>
                                        </p:tgtEl>
                                      </p:cBhvr>
                                    </p:animEffect>
                                  </p:childTnLst>
                                  <p:subTnLst>
                                    <p:audio>
                                      <p:cMediaNode>
                                        <p:cTn display="0" masterRel="sameClick">
                                          <p:stCondLst>
                                            <p:cond evt="begin" delay="0">
                                              <p:tn val="32"/>
                                            </p:cond>
                                          </p:stCondLst>
                                          <p:endCondLst>
                                            <p:cond evt="onStopAudio" delay="0">
                                              <p:tgtEl>
                                                <p:sldTgt/>
                                              </p:tgtEl>
                                            </p:cond>
                                          </p:endCondLst>
                                        </p:cTn>
                                        <p:tgtEl>
                                          <p:sndTgt r:embed="rId2" name="CAMERA.WAV"/>
                                        </p:tgtEl>
                                      </p:cMediaNode>
                                    </p:audio>
                                  </p:sub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87403"/>
                                        </p:tgtEl>
                                        <p:attrNameLst>
                                          <p:attrName>style.visibility</p:attrName>
                                        </p:attrNameLst>
                                      </p:cBhvr>
                                      <p:to>
                                        <p:strVal val="visible"/>
                                      </p:to>
                                    </p:set>
                                    <p:anim calcmode="lin" valueType="num">
                                      <p:cBhvr additive="base">
                                        <p:cTn id="39" dur="500" fill="hold"/>
                                        <p:tgtEl>
                                          <p:spTgt spid="187403"/>
                                        </p:tgtEl>
                                        <p:attrNameLst>
                                          <p:attrName>ppt_x</p:attrName>
                                        </p:attrNameLst>
                                      </p:cBhvr>
                                      <p:tavLst>
                                        <p:tav tm="0">
                                          <p:val>
                                            <p:strVal val="#ppt_x"/>
                                          </p:val>
                                        </p:tav>
                                        <p:tav tm="100000">
                                          <p:val>
                                            <p:strVal val="#ppt_x"/>
                                          </p:val>
                                        </p:tav>
                                      </p:tavLst>
                                    </p:anim>
                                    <p:anim calcmode="lin" valueType="num">
                                      <p:cBhvr additive="base">
                                        <p:cTn id="40" dur="500" fill="hold"/>
                                        <p:tgtEl>
                                          <p:spTgt spid="18740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3" name="WHOOSH.WAV"/>
                                        </p:tgtEl>
                                      </p:cMediaNode>
                                    </p:audio>
                                  </p:sub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87404"/>
                                        </p:tgtEl>
                                        <p:attrNameLst>
                                          <p:attrName>style.visibility</p:attrName>
                                        </p:attrNameLst>
                                      </p:cBhvr>
                                      <p:to>
                                        <p:strVal val="visible"/>
                                      </p:to>
                                    </p:set>
                                    <p:anim calcmode="lin" valueType="num">
                                      <p:cBhvr additive="base">
                                        <p:cTn id="45" dur="500" fill="hold"/>
                                        <p:tgtEl>
                                          <p:spTgt spid="187404"/>
                                        </p:tgtEl>
                                        <p:attrNameLst>
                                          <p:attrName>ppt_x</p:attrName>
                                        </p:attrNameLst>
                                      </p:cBhvr>
                                      <p:tavLst>
                                        <p:tav tm="0">
                                          <p:val>
                                            <p:strVal val="#ppt_x"/>
                                          </p:val>
                                        </p:tav>
                                        <p:tav tm="100000">
                                          <p:val>
                                            <p:strVal val="#ppt_x"/>
                                          </p:val>
                                        </p:tav>
                                      </p:tavLst>
                                    </p:anim>
                                    <p:anim calcmode="lin" valueType="num">
                                      <p:cBhvr additive="base">
                                        <p:cTn id="46" dur="500" fill="hold"/>
                                        <p:tgtEl>
                                          <p:spTgt spid="18740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4" name="crowd-gro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autoUpdateAnimBg="0"/>
      <p:bldP spid="187396" grpId="0" animBg="1"/>
      <p:bldP spid="187398" grpId="0" autoUpdateAnimBg="0"/>
      <p:bldP spid="187400" grpId="0" animBg="1"/>
      <p:bldP spid="187401" grpId="0" autoUpdateAnimBg="0"/>
      <p:bldP spid="187402" grpId="0" autoUpdateAnimBg="0"/>
      <p:bldP spid="187403" grpId="0" autoUpdateAnimBg="0"/>
      <p:bldP spid="18740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228600" y="457200"/>
            <a:ext cx="6324600" cy="8518525"/>
          </a:xfrm>
          <a:prstGeom prst="rect">
            <a:avLst/>
          </a:prstGeom>
          <a:noFill/>
          <a:ln w="9525">
            <a:noFill/>
            <a:miter lim="800000"/>
            <a:headEnd/>
            <a:tailEnd/>
          </a:ln>
        </p:spPr>
        <p:txBody>
          <a:bodyPr>
            <a:spAutoFit/>
          </a:bodyPr>
          <a:lstStyle/>
          <a:p>
            <a:pPr algn="l">
              <a:spcBef>
                <a:spcPts val="500"/>
              </a:spcBef>
              <a:spcAft>
                <a:spcPts val="500"/>
              </a:spcAft>
            </a:pPr>
            <a:r>
              <a:rPr lang="en-US" sz="1400" u="none"/>
              <a:t>Persuasive writing</a:t>
            </a:r>
            <a:r>
              <a:rPr lang="en-US" sz="1400" b="0" u="none"/>
              <a:t> is used to convince the reader of the writer’s argument. This may involve persuading the reader to perform an action, or simply consist of an argument convincing the reader of the writer’s point of view. Persuasive writers employ many techniques to improve their argument and show support for their claim.</a:t>
            </a:r>
            <a:r>
              <a:rPr lang="en-US" sz="1400" u="none"/>
              <a:t> </a:t>
            </a:r>
          </a:p>
          <a:p>
            <a:pPr algn="l">
              <a:spcBef>
                <a:spcPts val="500"/>
              </a:spcBef>
              <a:spcAft>
                <a:spcPts val="500"/>
              </a:spcAft>
            </a:pPr>
            <a:endParaRPr lang="en-US" sz="1400" u="none"/>
          </a:p>
          <a:p>
            <a:pPr algn="l">
              <a:spcBef>
                <a:spcPts val="500"/>
              </a:spcBef>
              <a:spcAft>
                <a:spcPts val="500"/>
              </a:spcAft>
            </a:pPr>
            <a:r>
              <a:rPr lang="en-US" sz="1400" u="none"/>
              <a:t>Expository writing</a:t>
            </a:r>
            <a:r>
              <a:rPr lang="en-US" sz="1400" b="0" u="none"/>
              <a:t> is a </a:t>
            </a:r>
            <a:r>
              <a:rPr lang="en-US" sz="1400" b="0">
                <a:solidFill>
                  <a:srgbClr val="0000FF"/>
                </a:solidFill>
                <a:hlinkClick r:id="rId3"/>
              </a:rPr>
              <a:t>mode</a:t>
            </a:r>
            <a:r>
              <a:rPr lang="en-US" sz="1400" b="0" u="none"/>
              <a:t> of </a:t>
            </a:r>
            <a:r>
              <a:rPr lang="en-US" sz="1400" b="0">
                <a:solidFill>
                  <a:srgbClr val="0000FF"/>
                </a:solidFill>
                <a:hlinkClick r:id="rId4"/>
              </a:rPr>
              <a:t>writing</a:t>
            </a:r>
            <a:r>
              <a:rPr lang="en-US" sz="1400" b="0" u="none"/>
              <a:t> in which the purpose of the author is to inform, explain, describe, or define his or her subject to the reader. Expository text is meant to ‘expose’ information and is the most frequently used type of writing by students in colleges and universities. A well-written exposition remains focused on its topic and provides facts in order to inform its reader. It should be unbiased, accurate, and use a scholarly </a:t>
            </a:r>
            <a:r>
              <a:rPr lang="en-US" sz="1400" b="0">
                <a:solidFill>
                  <a:srgbClr val="0000FF"/>
                </a:solidFill>
                <a:hlinkClick r:id="rId5"/>
              </a:rPr>
              <a:t>third person</a:t>
            </a:r>
            <a:r>
              <a:rPr lang="en-US" sz="1400" b="0" u="none"/>
              <a:t> tone. The text needs to encompass all aspects of the subject. Examples of expository writing can be found in magazine and newspaper articles, non-fiction books, travel brochures, business reports, memorandums, professional journal and encyclopedia articles and many other types of informative writing. One of the most familiar and basic forms of expository writing is the five-paragraph essay, which features an introduction with a clear thesis statement, three main body paragraphs and a conclusion.</a:t>
            </a:r>
          </a:p>
          <a:p>
            <a:pPr algn="l">
              <a:spcBef>
                <a:spcPts val="500"/>
              </a:spcBef>
              <a:spcAft>
                <a:spcPts val="500"/>
              </a:spcAft>
            </a:pPr>
            <a:endParaRPr lang="en-US" sz="1400" u="none"/>
          </a:p>
          <a:p>
            <a:pPr algn="ctr">
              <a:spcBef>
                <a:spcPts val="500"/>
              </a:spcBef>
              <a:spcAft>
                <a:spcPts val="500"/>
              </a:spcAft>
            </a:pPr>
            <a:r>
              <a:rPr lang="en-US" sz="1400" u="none"/>
              <a:t>Traditional Structure in Persuasive Writing</a:t>
            </a:r>
          </a:p>
          <a:p>
            <a:pPr algn="l">
              <a:spcBef>
                <a:spcPts val="500"/>
              </a:spcBef>
              <a:spcAft>
                <a:spcPts val="500"/>
              </a:spcAft>
            </a:pPr>
            <a:r>
              <a:rPr lang="en-US" sz="1400" b="0" u="none"/>
              <a:t>Here is a list of the traditional parts that can be used to strengthen an argument presented in persuasive writing. While these do not have to be followed exactly or in this order, they are helpful in forming the structure in persuasive writing.</a:t>
            </a:r>
          </a:p>
          <a:p>
            <a:pPr algn="l">
              <a:spcBef>
                <a:spcPts val="500"/>
              </a:spcBef>
              <a:spcAft>
                <a:spcPts val="500"/>
              </a:spcAft>
              <a:buFont typeface="Symbol" charset="2"/>
              <a:buChar char="·"/>
            </a:pPr>
            <a:r>
              <a:rPr lang="en-US" sz="1400" b="0">
                <a:solidFill>
                  <a:srgbClr val="0000FF"/>
                </a:solidFill>
                <a:hlinkClick r:id="rId6"/>
              </a:rPr>
              <a:t>Exordium</a:t>
            </a:r>
            <a:r>
              <a:rPr lang="en-US" sz="1400" b="0" u="none"/>
              <a:t>, or introduction </a:t>
            </a:r>
          </a:p>
          <a:p>
            <a:pPr algn="l">
              <a:spcBef>
                <a:spcPts val="500"/>
              </a:spcBef>
              <a:spcAft>
                <a:spcPts val="500"/>
              </a:spcAft>
              <a:buFont typeface="Symbol" charset="2"/>
              <a:buChar char="·"/>
            </a:pPr>
            <a:r>
              <a:rPr lang="en-US" sz="1400" b="0" u="none"/>
              <a:t>Narratio, or background statement of the facts </a:t>
            </a:r>
          </a:p>
          <a:p>
            <a:pPr algn="l">
              <a:spcBef>
                <a:spcPts val="500"/>
              </a:spcBef>
              <a:spcAft>
                <a:spcPts val="500"/>
              </a:spcAft>
              <a:buFont typeface="Symbol" charset="2"/>
              <a:buChar char="·"/>
            </a:pPr>
            <a:r>
              <a:rPr lang="en-US" sz="1400" b="0" u="none"/>
              <a:t>Partitio, or forecast of the topics to be presented </a:t>
            </a:r>
          </a:p>
          <a:p>
            <a:pPr algn="l">
              <a:spcBef>
                <a:spcPts val="500"/>
              </a:spcBef>
              <a:spcAft>
                <a:spcPts val="500"/>
              </a:spcAft>
              <a:buFont typeface="Symbol" charset="2"/>
              <a:buChar char="·"/>
            </a:pPr>
            <a:r>
              <a:rPr lang="en-US" sz="1400" b="0" u="none"/>
              <a:t>Conformatio, or the confirmation of the piece. In contemporary English classes, this would be called the body of the text. </a:t>
            </a:r>
          </a:p>
          <a:p>
            <a:pPr algn="l">
              <a:spcBef>
                <a:spcPts val="500"/>
              </a:spcBef>
              <a:spcAft>
                <a:spcPts val="500"/>
              </a:spcAft>
              <a:buFont typeface="Symbol" charset="2"/>
              <a:buChar char="·"/>
            </a:pPr>
            <a:r>
              <a:rPr lang="en-US" sz="1400" b="0" u="none"/>
              <a:t>Refutatio, or discussion of alternatives </a:t>
            </a:r>
          </a:p>
          <a:p>
            <a:pPr algn="l">
              <a:spcBef>
                <a:spcPts val="500"/>
              </a:spcBef>
              <a:spcAft>
                <a:spcPts val="500"/>
              </a:spcAft>
              <a:buFont typeface="Symbol" charset="2"/>
              <a:buChar char="·"/>
            </a:pPr>
            <a:r>
              <a:rPr lang="en-US" sz="1400" b="0" u="none"/>
              <a:t>Peroration, or a conclusion. It’s often helpful to tie the conclusion back to the     introduction in order to strengthen your claim. </a:t>
            </a:r>
          </a:p>
          <a:p>
            <a:pPr algn="l">
              <a:spcBef>
                <a:spcPts val="500"/>
              </a:spcBef>
              <a:spcAft>
                <a:spcPts val="500"/>
              </a:spcAft>
            </a:pPr>
            <a:endParaRPr lang="en-US" sz="1200" b="0" u="none"/>
          </a:p>
          <a:p>
            <a:pPr>
              <a:spcBef>
                <a:spcPct val="50000"/>
              </a:spcBef>
            </a:pPr>
            <a:r>
              <a:rPr lang="en-US" sz="1200" u="none"/>
              <a:t>THANKS WIKIPEDIA</a:t>
            </a:r>
          </a:p>
        </p:txBody>
      </p:sp>
    </p:spTree>
  </p:cSld>
  <p:clrMapOvr>
    <a:masterClrMapping/>
  </p:clrMapOvr>
  <p:transition>
    <p:zoom/>
    <p:sndAc>
      <p:stSnd>
        <p:snd r:embed="rId2" name="LASER.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3600" b="1"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3600" b="1"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3623</TotalTime>
  <Words>2284</Words>
  <Application>Microsoft Office PowerPoint</Application>
  <PresentationFormat>On-screen Show (4:3)</PresentationFormat>
  <Paragraphs>462</Paragraphs>
  <Slides>77</Slides>
  <Notes>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3</vt:i4>
      </vt:variant>
      <vt:variant>
        <vt:lpstr>Slide Titles</vt:lpstr>
      </vt:variant>
      <vt:variant>
        <vt:i4>77</vt:i4>
      </vt:variant>
    </vt:vector>
  </HeadingPairs>
  <TitlesOfParts>
    <vt:vector size="91" baseType="lpstr">
      <vt:lpstr>Times New Roman</vt:lpstr>
      <vt:lpstr>ＭＳ Ｐゴシック</vt:lpstr>
      <vt:lpstr>Arial</vt:lpstr>
      <vt:lpstr>Edwardian Script ITC</vt:lpstr>
      <vt:lpstr>Bookman Old Style</vt:lpstr>
      <vt:lpstr>Symbol</vt:lpstr>
      <vt:lpstr>Bradley Hand ITC</vt:lpstr>
      <vt:lpstr>Blackadder ITC</vt:lpstr>
      <vt:lpstr>Courier New</vt:lpstr>
      <vt:lpstr>Verdana</vt:lpstr>
      <vt:lpstr>Office Theme</vt:lpstr>
      <vt:lpstr>Microsoft Clip Gallery</vt:lpstr>
      <vt:lpstr>Microsoft Word Document</vt:lpstr>
      <vt:lpstr>Microsoft PowerPoint Slide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Jeffrey Waid</dc:creator>
  <cp:lastModifiedBy>lausd_user</cp:lastModifiedBy>
  <cp:revision>100</cp:revision>
  <cp:lastPrinted>2012-10-16T22:22:28Z</cp:lastPrinted>
  <dcterms:created xsi:type="dcterms:W3CDTF">2012-10-17T23:03:32Z</dcterms:created>
  <dcterms:modified xsi:type="dcterms:W3CDTF">2014-02-18T21:44:44Z</dcterms:modified>
</cp:coreProperties>
</file>